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78" r:id="rId3"/>
    <p:sldId id="272" r:id="rId4"/>
    <p:sldId id="264" r:id="rId5"/>
    <p:sldId id="269" r:id="rId6"/>
    <p:sldId id="270" r:id="rId7"/>
    <p:sldId id="257" r:id="rId8"/>
    <p:sldId id="276" r:id="rId9"/>
    <p:sldId id="256" r:id="rId10"/>
    <p:sldId id="259" r:id="rId11"/>
    <p:sldId id="260" r:id="rId12"/>
    <p:sldId id="277" r:id="rId13"/>
    <p:sldId id="267" r:id="rId14"/>
    <p:sldId id="263" r:id="rId15"/>
    <p:sldId id="26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000070"/>
    <a:srgbClr val="000082"/>
    <a:srgbClr val="000099"/>
    <a:srgbClr val="FFFF99"/>
    <a:srgbClr val="652C90"/>
    <a:srgbClr val="4F2270"/>
    <a:srgbClr val="266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1DDD4-59E6-4372-9BAC-E6C7B6401227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05BD6E7-9DC3-4E47-B9A1-34E65BB0A727}">
      <dgm:prSet phldrT="[Текст]" custT="1"/>
      <dgm:spPr/>
      <dgm:t>
        <a:bodyPr/>
        <a:lstStyle/>
        <a:p>
          <a:r>
            <a:rPr lang="ru-RU" sz="4000" b="1" dirty="0" smtClean="0"/>
            <a:t>Учебные заведения</a:t>
          </a:r>
          <a:endParaRPr lang="ru-RU" sz="4000" b="1" dirty="0"/>
        </a:p>
      </dgm:t>
    </dgm:pt>
    <dgm:pt modelId="{7782C579-42B6-492B-B114-F20312F23261}" type="parTrans" cxnId="{A768B3D3-4FE3-44D3-A74E-55ECA08F3B12}">
      <dgm:prSet/>
      <dgm:spPr/>
      <dgm:t>
        <a:bodyPr/>
        <a:lstStyle/>
        <a:p>
          <a:endParaRPr lang="ru-RU"/>
        </a:p>
      </dgm:t>
    </dgm:pt>
    <dgm:pt modelId="{4EDC1273-AC3F-40D5-93DF-E678B93C1172}" type="sibTrans" cxnId="{A768B3D3-4FE3-44D3-A74E-55ECA08F3B12}">
      <dgm:prSet/>
      <dgm:spPr/>
      <dgm:t>
        <a:bodyPr/>
        <a:lstStyle/>
        <a:p>
          <a:endParaRPr lang="ru-RU"/>
        </a:p>
      </dgm:t>
    </dgm:pt>
    <dgm:pt modelId="{10E438DE-FC07-4477-9EF4-967BDDFF1D0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3200" dirty="0">
            <a:solidFill>
              <a:schemeClr val="tx1"/>
            </a:solidFill>
          </a:endParaRPr>
        </a:p>
      </dgm:t>
    </dgm:pt>
    <dgm:pt modelId="{7C03E87F-AE21-4DCE-A8D3-0C353F8DFF4F}" type="parTrans" cxnId="{B6385F4B-7E60-42D5-852F-B733ED70FE8D}">
      <dgm:prSet/>
      <dgm:spPr/>
      <dgm:t>
        <a:bodyPr/>
        <a:lstStyle/>
        <a:p>
          <a:endParaRPr lang="ru-RU"/>
        </a:p>
      </dgm:t>
    </dgm:pt>
    <dgm:pt modelId="{C6DC04F5-CA58-4ACF-AF1F-482290BD2E67}" type="sibTrans" cxnId="{B6385F4B-7E60-42D5-852F-B733ED70FE8D}">
      <dgm:prSet/>
      <dgm:spPr/>
      <dgm:t>
        <a:bodyPr/>
        <a:lstStyle/>
        <a:p>
          <a:endParaRPr lang="ru-RU"/>
        </a:p>
      </dgm:t>
    </dgm:pt>
    <dgm:pt modelId="{AD02B1F4-66C8-4EB9-8A1D-199BD582519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с… лет</a:t>
          </a:r>
          <a:endParaRPr lang="ru-RU" sz="2800" dirty="0">
            <a:solidFill>
              <a:schemeClr val="tx1"/>
            </a:solidFill>
          </a:endParaRPr>
        </a:p>
      </dgm:t>
    </dgm:pt>
    <dgm:pt modelId="{5B9F0887-7E2D-4157-8A49-AA220022E31F}" type="parTrans" cxnId="{278F4B3B-C540-4FBC-A121-19B729398F33}">
      <dgm:prSet/>
      <dgm:spPr/>
      <dgm:t>
        <a:bodyPr/>
        <a:lstStyle/>
        <a:p>
          <a:endParaRPr lang="ru-RU"/>
        </a:p>
      </dgm:t>
    </dgm:pt>
    <dgm:pt modelId="{B2B680B2-A6CC-44F9-BB7E-0316161350A2}" type="sibTrans" cxnId="{278F4B3B-C540-4FBC-A121-19B729398F33}">
      <dgm:prSet/>
      <dgm:spPr/>
      <dgm:t>
        <a:bodyPr/>
        <a:lstStyle/>
        <a:p>
          <a:endParaRPr lang="ru-RU"/>
        </a:p>
      </dgm:t>
    </dgm:pt>
    <dgm:pt modelId="{71677205-E7EC-4FFD-97CC-31FE69848A0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3200" dirty="0"/>
        </a:p>
      </dgm:t>
    </dgm:pt>
    <dgm:pt modelId="{1A641B4F-769B-4733-A514-CCB8F427887B}" type="parTrans" cxnId="{7FF01813-7C3C-4311-BB11-7B2E6088DDE2}">
      <dgm:prSet/>
      <dgm:spPr/>
      <dgm:t>
        <a:bodyPr/>
        <a:lstStyle/>
        <a:p>
          <a:endParaRPr lang="ru-RU"/>
        </a:p>
      </dgm:t>
    </dgm:pt>
    <dgm:pt modelId="{AAF047F0-8839-48DE-BB85-945FDB959A84}" type="sibTrans" cxnId="{7FF01813-7C3C-4311-BB11-7B2E6088DDE2}">
      <dgm:prSet/>
      <dgm:spPr/>
      <dgm:t>
        <a:bodyPr/>
        <a:lstStyle/>
        <a:p>
          <a:endParaRPr lang="ru-RU"/>
        </a:p>
      </dgm:t>
    </dgm:pt>
    <dgm:pt modelId="{14DD4E96-8BD7-409B-8A1B-F7F06C36D60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с…лет</a:t>
          </a:r>
          <a:endParaRPr lang="ru-RU" sz="2800" dirty="0">
            <a:solidFill>
              <a:schemeClr val="tx1"/>
            </a:solidFill>
          </a:endParaRPr>
        </a:p>
      </dgm:t>
    </dgm:pt>
    <dgm:pt modelId="{115F35CE-0F4B-43D0-9662-DFB2DF5ADB39}" type="parTrans" cxnId="{061B6EA7-613C-4BB2-9544-764FC5939507}">
      <dgm:prSet/>
      <dgm:spPr/>
      <dgm:t>
        <a:bodyPr/>
        <a:lstStyle/>
        <a:p>
          <a:endParaRPr lang="ru-RU"/>
        </a:p>
      </dgm:t>
    </dgm:pt>
    <dgm:pt modelId="{7CEE5E7B-9B28-4F7C-97E4-3EACA05AE8DB}" type="sibTrans" cxnId="{061B6EA7-613C-4BB2-9544-764FC5939507}">
      <dgm:prSet/>
      <dgm:spPr/>
      <dgm:t>
        <a:bodyPr/>
        <a:lstStyle/>
        <a:p>
          <a:endParaRPr lang="ru-RU"/>
        </a:p>
      </dgm:t>
    </dgm:pt>
    <dgm:pt modelId="{756D35A8-2028-4B8E-90D9-155177E53222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AEDC8F1-2561-41E3-BCBB-9565CA5C7192}" type="parTrans" cxnId="{C9609320-2ED2-4FA2-A697-C222758638E2}">
      <dgm:prSet/>
      <dgm:spPr/>
      <dgm:t>
        <a:bodyPr/>
        <a:lstStyle/>
        <a:p>
          <a:endParaRPr lang="ru-RU"/>
        </a:p>
      </dgm:t>
    </dgm:pt>
    <dgm:pt modelId="{B097D8EB-E488-4638-B92E-7A896F199611}" type="sibTrans" cxnId="{C9609320-2ED2-4FA2-A697-C222758638E2}">
      <dgm:prSet/>
      <dgm:spPr/>
      <dgm:t>
        <a:bodyPr/>
        <a:lstStyle/>
        <a:p>
          <a:endParaRPr lang="ru-RU"/>
        </a:p>
      </dgm:t>
    </dgm:pt>
    <dgm:pt modelId="{2C21DA72-44CA-4AFE-AA56-0332A5BF88F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с…лет</a:t>
          </a:r>
          <a:endParaRPr lang="ru-RU" sz="2800" dirty="0">
            <a:solidFill>
              <a:schemeClr val="tx1"/>
            </a:solidFill>
          </a:endParaRPr>
        </a:p>
      </dgm:t>
    </dgm:pt>
    <dgm:pt modelId="{845F54BA-0AE3-4721-BABA-1AA4263DE0DE}" type="parTrans" cxnId="{DA1585D2-39DC-450B-A4DF-BEE4437F4B61}">
      <dgm:prSet/>
      <dgm:spPr/>
      <dgm:t>
        <a:bodyPr/>
        <a:lstStyle/>
        <a:p>
          <a:endParaRPr lang="ru-RU"/>
        </a:p>
      </dgm:t>
    </dgm:pt>
    <dgm:pt modelId="{3EF63CF5-7E9F-4892-B080-79CF2C2A8E15}" type="sibTrans" cxnId="{DA1585D2-39DC-450B-A4DF-BEE4437F4B61}">
      <dgm:prSet/>
      <dgm:spPr/>
      <dgm:t>
        <a:bodyPr/>
        <a:lstStyle/>
        <a:p>
          <a:endParaRPr lang="ru-RU"/>
        </a:p>
      </dgm:t>
    </dgm:pt>
    <dgm:pt modelId="{118C6CA4-79F9-476E-BC42-9A34F149861E}" type="pres">
      <dgm:prSet presAssocID="{4DF1DDD4-59E6-4372-9BAC-E6C7B64012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EA9D6-8252-4ABB-9E59-E4DE6105E17A}" type="pres">
      <dgm:prSet presAssocID="{4DF1DDD4-59E6-4372-9BAC-E6C7B6401227}" presName="hierFlow" presStyleCnt="0"/>
      <dgm:spPr/>
      <dgm:t>
        <a:bodyPr/>
        <a:lstStyle/>
        <a:p>
          <a:endParaRPr lang="ru-RU"/>
        </a:p>
      </dgm:t>
    </dgm:pt>
    <dgm:pt modelId="{52A679CD-09A5-4C7A-8C58-D05DFA5E68C5}" type="pres">
      <dgm:prSet presAssocID="{4DF1DDD4-59E6-4372-9BAC-E6C7B640122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B4445E-7A85-4263-AEA6-0C0979FCC701}" type="pres">
      <dgm:prSet presAssocID="{A05BD6E7-9DC3-4E47-B9A1-34E65BB0A727}" presName="Name14" presStyleCnt="0"/>
      <dgm:spPr/>
      <dgm:t>
        <a:bodyPr/>
        <a:lstStyle/>
        <a:p>
          <a:endParaRPr lang="ru-RU"/>
        </a:p>
      </dgm:t>
    </dgm:pt>
    <dgm:pt modelId="{CD4644BE-EF21-4177-9A85-798C635EE061}" type="pres">
      <dgm:prSet presAssocID="{A05BD6E7-9DC3-4E47-B9A1-34E65BB0A727}" presName="level1Shape" presStyleLbl="node0" presStyleIdx="0" presStyleCnt="1" custScaleX="365801" custLinFactNeighborX="-4376" custLinFactNeighborY="3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A4140-EE97-4D1D-8FB2-EFDBAD63B7FB}" type="pres">
      <dgm:prSet presAssocID="{A05BD6E7-9DC3-4E47-B9A1-34E65BB0A727}" presName="hierChild2" presStyleCnt="0"/>
      <dgm:spPr/>
      <dgm:t>
        <a:bodyPr/>
        <a:lstStyle/>
        <a:p>
          <a:endParaRPr lang="ru-RU"/>
        </a:p>
      </dgm:t>
    </dgm:pt>
    <dgm:pt modelId="{492EDA53-C240-4189-8278-B23BD76B6D47}" type="pres">
      <dgm:prSet presAssocID="{7C03E87F-AE21-4DCE-A8D3-0C353F8DFF4F}" presName="Name19" presStyleLbl="parChTrans1D2" presStyleIdx="0" presStyleCnt="3"/>
      <dgm:spPr/>
      <dgm:t>
        <a:bodyPr/>
        <a:lstStyle/>
        <a:p>
          <a:endParaRPr lang="ru-RU"/>
        </a:p>
      </dgm:t>
    </dgm:pt>
    <dgm:pt modelId="{423BCAAF-DAF9-41B6-8460-7CDC5075EE60}" type="pres">
      <dgm:prSet presAssocID="{10E438DE-FC07-4477-9EF4-967BDDFF1D0F}" presName="Name21" presStyleCnt="0"/>
      <dgm:spPr/>
      <dgm:t>
        <a:bodyPr/>
        <a:lstStyle/>
        <a:p>
          <a:endParaRPr lang="ru-RU"/>
        </a:p>
      </dgm:t>
    </dgm:pt>
    <dgm:pt modelId="{7046AC2B-9C29-4317-9853-49C4B9FF13F5}" type="pres">
      <dgm:prSet presAssocID="{10E438DE-FC07-4477-9EF4-967BDDFF1D0F}" presName="level2Shape" presStyleLbl="node2" presStyleIdx="0" presStyleCnt="3" custScaleX="179176"/>
      <dgm:spPr/>
      <dgm:t>
        <a:bodyPr/>
        <a:lstStyle/>
        <a:p>
          <a:endParaRPr lang="ru-RU"/>
        </a:p>
      </dgm:t>
    </dgm:pt>
    <dgm:pt modelId="{9189C0F2-4B16-426F-A2D9-63DE07F2C34D}" type="pres">
      <dgm:prSet presAssocID="{10E438DE-FC07-4477-9EF4-967BDDFF1D0F}" presName="hierChild3" presStyleCnt="0"/>
      <dgm:spPr/>
      <dgm:t>
        <a:bodyPr/>
        <a:lstStyle/>
        <a:p>
          <a:endParaRPr lang="ru-RU"/>
        </a:p>
      </dgm:t>
    </dgm:pt>
    <dgm:pt modelId="{6312C3A2-524D-4DDA-BC65-D33942CC67C6}" type="pres">
      <dgm:prSet presAssocID="{5B9F0887-7E2D-4157-8A49-AA220022E31F}" presName="Name19" presStyleLbl="parChTrans1D3" presStyleIdx="0" presStyleCnt="3"/>
      <dgm:spPr/>
      <dgm:t>
        <a:bodyPr/>
        <a:lstStyle/>
        <a:p>
          <a:endParaRPr lang="ru-RU"/>
        </a:p>
      </dgm:t>
    </dgm:pt>
    <dgm:pt modelId="{67C31FDD-8405-4EC0-AE56-BA2E1B94A39F}" type="pres">
      <dgm:prSet presAssocID="{AD02B1F4-66C8-4EB9-8A1D-199BD5825198}" presName="Name21" presStyleCnt="0"/>
      <dgm:spPr/>
      <dgm:t>
        <a:bodyPr/>
        <a:lstStyle/>
        <a:p>
          <a:endParaRPr lang="ru-RU"/>
        </a:p>
      </dgm:t>
    </dgm:pt>
    <dgm:pt modelId="{751DBB24-58B3-43A2-9429-FD59F6B15B69}" type="pres">
      <dgm:prSet presAssocID="{AD02B1F4-66C8-4EB9-8A1D-199BD5825198}" presName="level2Shape" presStyleLbl="node3" presStyleIdx="0" presStyleCnt="3" custScaleX="122002"/>
      <dgm:spPr/>
      <dgm:t>
        <a:bodyPr/>
        <a:lstStyle/>
        <a:p>
          <a:endParaRPr lang="ru-RU"/>
        </a:p>
      </dgm:t>
    </dgm:pt>
    <dgm:pt modelId="{1B899DCE-3CF7-42A8-AD3B-6BA70B3C0999}" type="pres">
      <dgm:prSet presAssocID="{AD02B1F4-66C8-4EB9-8A1D-199BD5825198}" presName="hierChild3" presStyleCnt="0"/>
      <dgm:spPr/>
      <dgm:t>
        <a:bodyPr/>
        <a:lstStyle/>
        <a:p>
          <a:endParaRPr lang="ru-RU"/>
        </a:p>
      </dgm:t>
    </dgm:pt>
    <dgm:pt modelId="{449F70D1-7F97-49F8-B441-3F0BB2C0F5A8}" type="pres">
      <dgm:prSet presAssocID="{1A641B4F-769B-4733-A514-CCB8F427887B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AF35E3D-E8AA-4334-AE45-E6EF35C4C28A}" type="pres">
      <dgm:prSet presAssocID="{71677205-E7EC-4FFD-97CC-31FE69848A0C}" presName="Name21" presStyleCnt="0"/>
      <dgm:spPr/>
      <dgm:t>
        <a:bodyPr/>
        <a:lstStyle/>
        <a:p>
          <a:endParaRPr lang="ru-RU"/>
        </a:p>
      </dgm:t>
    </dgm:pt>
    <dgm:pt modelId="{E7D6361D-B732-49CC-A014-45C26BD79BC4}" type="pres">
      <dgm:prSet presAssocID="{71677205-E7EC-4FFD-97CC-31FE69848A0C}" presName="level2Shape" presStyleLbl="node2" presStyleIdx="1" presStyleCnt="3" custScaleX="145248"/>
      <dgm:spPr/>
      <dgm:t>
        <a:bodyPr/>
        <a:lstStyle/>
        <a:p>
          <a:endParaRPr lang="ru-RU"/>
        </a:p>
      </dgm:t>
    </dgm:pt>
    <dgm:pt modelId="{CD3260FB-FEF0-403F-8493-8000D50C50E6}" type="pres">
      <dgm:prSet presAssocID="{71677205-E7EC-4FFD-97CC-31FE69848A0C}" presName="hierChild3" presStyleCnt="0"/>
      <dgm:spPr/>
      <dgm:t>
        <a:bodyPr/>
        <a:lstStyle/>
        <a:p>
          <a:endParaRPr lang="ru-RU"/>
        </a:p>
      </dgm:t>
    </dgm:pt>
    <dgm:pt modelId="{A8B01FDD-8F92-4537-A99A-C5FBA2A10FA7}" type="pres">
      <dgm:prSet presAssocID="{115F35CE-0F4B-43D0-9662-DFB2DF5ADB39}" presName="Name19" presStyleLbl="parChTrans1D3" presStyleIdx="1" presStyleCnt="3"/>
      <dgm:spPr/>
      <dgm:t>
        <a:bodyPr/>
        <a:lstStyle/>
        <a:p>
          <a:endParaRPr lang="ru-RU"/>
        </a:p>
      </dgm:t>
    </dgm:pt>
    <dgm:pt modelId="{0F0BB20B-5ED5-4B3F-95FC-66081F8DA0D8}" type="pres">
      <dgm:prSet presAssocID="{14DD4E96-8BD7-409B-8A1B-F7F06C36D60F}" presName="Name21" presStyleCnt="0"/>
      <dgm:spPr/>
      <dgm:t>
        <a:bodyPr/>
        <a:lstStyle/>
        <a:p>
          <a:endParaRPr lang="ru-RU"/>
        </a:p>
      </dgm:t>
    </dgm:pt>
    <dgm:pt modelId="{6B3D4E46-4E7A-40EF-B86F-ED3B0A57BE34}" type="pres">
      <dgm:prSet presAssocID="{14DD4E96-8BD7-409B-8A1B-F7F06C36D60F}" presName="level2Shape" presStyleLbl="node3" presStyleIdx="1" presStyleCnt="3" custScaleX="111602"/>
      <dgm:spPr/>
      <dgm:t>
        <a:bodyPr/>
        <a:lstStyle/>
        <a:p>
          <a:endParaRPr lang="ru-RU"/>
        </a:p>
      </dgm:t>
    </dgm:pt>
    <dgm:pt modelId="{3F3B6260-A91D-4C4D-9EC4-4B29EF9CC145}" type="pres">
      <dgm:prSet presAssocID="{14DD4E96-8BD7-409B-8A1B-F7F06C36D60F}" presName="hierChild3" presStyleCnt="0"/>
      <dgm:spPr/>
      <dgm:t>
        <a:bodyPr/>
        <a:lstStyle/>
        <a:p>
          <a:endParaRPr lang="ru-RU"/>
        </a:p>
      </dgm:t>
    </dgm:pt>
    <dgm:pt modelId="{07937536-BD6C-4BCD-9F0D-67217F726636}" type="pres">
      <dgm:prSet presAssocID="{4AEDC8F1-2561-41E3-BCBB-9565CA5C7192}" presName="Name19" presStyleLbl="parChTrans1D2" presStyleIdx="2" presStyleCnt="3"/>
      <dgm:spPr/>
      <dgm:t>
        <a:bodyPr/>
        <a:lstStyle/>
        <a:p>
          <a:endParaRPr lang="ru-RU"/>
        </a:p>
      </dgm:t>
    </dgm:pt>
    <dgm:pt modelId="{21C02761-9379-462D-A35C-DD96C4C67EF9}" type="pres">
      <dgm:prSet presAssocID="{756D35A8-2028-4B8E-90D9-155177E53222}" presName="Name21" presStyleCnt="0"/>
      <dgm:spPr/>
      <dgm:t>
        <a:bodyPr/>
        <a:lstStyle/>
        <a:p>
          <a:endParaRPr lang="ru-RU"/>
        </a:p>
      </dgm:t>
    </dgm:pt>
    <dgm:pt modelId="{27A71287-E449-4169-9657-379A3900943C}" type="pres">
      <dgm:prSet presAssocID="{756D35A8-2028-4B8E-90D9-155177E53222}" presName="level2Shape" presStyleLbl="node2" presStyleIdx="2" presStyleCnt="3" custScaleX="169376"/>
      <dgm:spPr/>
      <dgm:t>
        <a:bodyPr/>
        <a:lstStyle/>
        <a:p>
          <a:endParaRPr lang="ru-RU"/>
        </a:p>
      </dgm:t>
    </dgm:pt>
    <dgm:pt modelId="{7EA41E2B-856A-4738-851E-7075BD830F50}" type="pres">
      <dgm:prSet presAssocID="{756D35A8-2028-4B8E-90D9-155177E53222}" presName="hierChild3" presStyleCnt="0"/>
      <dgm:spPr/>
      <dgm:t>
        <a:bodyPr/>
        <a:lstStyle/>
        <a:p>
          <a:endParaRPr lang="ru-RU"/>
        </a:p>
      </dgm:t>
    </dgm:pt>
    <dgm:pt modelId="{B406BF11-927F-4A42-AFD4-D5F48ED05DD4}" type="pres">
      <dgm:prSet presAssocID="{845F54BA-0AE3-4721-BABA-1AA4263DE0DE}" presName="Name19" presStyleLbl="parChTrans1D3" presStyleIdx="2" presStyleCnt="3"/>
      <dgm:spPr/>
      <dgm:t>
        <a:bodyPr/>
        <a:lstStyle/>
        <a:p>
          <a:endParaRPr lang="ru-RU"/>
        </a:p>
      </dgm:t>
    </dgm:pt>
    <dgm:pt modelId="{A3589A0D-0D29-4A4D-BB0E-B23A39EE3A70}" type="pres">
      <dgm:prSet presAssocID="{2C21DA72-44CA-4AFE-AA56-0332A5BF88FF}" presName="Name21" presStyleCnt="0"/>
      <dgm:spPr/>
      <dgm:t>
        <a:bodyPr/>
        <a:lstStyle/>
        <a:p>
          <a:endParaRPr lang="ru-RU"/>
        </a:p>
      </dgm:t>
    </dgm:pt>
    <dgm:pt modelId="{BDE11910-5F42-4B40-BE92-A8BE3B17EDD7}" type="pres">
      <dgm:prSet presAssocID="{2C21DA72-44CA-4AFE-AA56-0332A5BF88FF}" presName="level2Shape" presStyleLbl="node3" presStyleIdx="2" presStyleCnt="3" custScaleX="109175"/>
      <dgm:spPr/>
      <dgm:t>
        <a:bodyPr/>
        <a:lstStyle/>
        <a:p>
          <a:endParaRPr lang="ru-RU"/>
        </a:p>
      </dgm:t>
    </dgm:pt>
    <dgm:pt modelId="{C9A8BE79-05F2-4FFE-B8AD-2A5AD07B2B0A}" type="pres">
      <dgm:prSet presAssocID="{2C21DA72-44CA-4AFE-AA56-0332A5BF88FF}" presName="hierChild3" presStyleCnt="0"/>
      <dgm:spPr/>
      <dgm:t>
        <a:bodyPr/>
        <a:lstStyle/>
        <a:p>
          <a:endParaRPr lang="ru-RU"/>
        </a:p>
      </dgm:t>
    </dgm:pt>
    <dgm:pt modelId="{43009118-E174-4E59-9918-D38DBEE40AE6}" type="pres">
      <dgm:prSet presAssocID="{4DF1DDD4-59E6-4372-9BAC-E6C7B6401227}" presName="bgShapesFlow" presStyleCnt="0"/>
      <dgm:spPr/>
      <dgm:t>
        <a:bodyPr/>
        <a:lstStyle/>
        <a:p>
          <a:endParaRPr lang="ru-RU"/>
        </a:p>
      </dgm:t>
    </dgm:pt>
  </dgm:ptLst>
  <dgm:cxnLst>
    <dgm:cxn modelId="{061B6EA7-613C-4BB2-9544-764FC5939507}" srcId="{71677205-E7EC-4FFD-97CC-31FE69848A0C}" destId="{14DD4E96-8BD7-409B-8A1B-F7F06C36D60F}" srcOrd="0" destOrd="0" parTransId="{115F35CE-0F4B-43D0-9662-DFB2DF5ADB39}" sibTransId="{7CEE5E7B-9B28-4F7C-97E4-3EACA05AE8DB}"/>
    <dgm:cxn modelId="{B70BC271-2341-4C03-8C9E-D5B7C729738C}" type="presOf" srcId="{A05BD6E7-9DC3-4E47-B9A1-34E65BB0A727}" destId="{CD4644BE-EF21-4177-9A85-798C635EE061}" srcOrd="0" destOrd="0" presId="urn:microsoft.com/office/officeart/2005/8/layout/hierarchy6"/>
    <dgm:cxn modelId="{278F4B3B-C540-4FBC-A121-19B729398F33}" srcId="{10E438DE-FC07-4477-9EF4-967BDDFF1D0F}" destId="{AD02B1F4-66C8-4EB9-8A1D-199BD5825198}" srcOrd="0" destOrd="0" parTransId="{5B9F0887-7E2D-4157-8A49-AA220022E31F}" sibTransId="{B2B680B2-A6CC-44F9-BB7E-0316161350A2}"/>
    <dgm:cxn modelId="{A768B3D3-4FE3-44D3-A74E-55ECA08F3B12}" srcId="{4DF1DDD4-59E6-4372-9BAC-E6C7B6401227}" destId="{A05BD6E7-9DC3-4E47-B9A1-34E65BB0A727}" srcOrd="0" destOrd="0" parTransId="{7782C579-42B6-492B-B114-F20312F23261}" sibTransId="{4EDC1273-AC3F-40D5-93DF-E678B93C1172}"/>
    <dgm:cxn modelId="{AD5863A1-FB94-456A-A091-79016DF6A53F}" type="presOf" srcId="{AD02B1F4-66C8-4EB9-8A1D-199BD5825198}" destId="{751DBB24-58B3-43A2-9429-FD59F6B15B69}" srcOrd="0" destOrd="0" presId="urn:microsoft.com/office/officeart/2005/8/layout/hierarchy6"/>
    <dgm:cxn modelId="{BB68F916-032D-40D4-A863-F1606D5E039F}" type="presOf" srcId="{5B9F0887-7E2D-4157-8A49-AA220022E31F}" destId="{6312C3A2-524D-4DDA-BC65-D33942CC67C6}" srcOrd="0" destOrd="0" presId="urn:microsoft.com/office/officeart/2005/8/layout/hierarchy6"/>
    <dgm:cxn modelId="{548CB558-3DBC-41F5-BC67-79393E591BD1}" type="presOf" srcId="{14DD4E96-8BD7-409B-8A1B-F7F06C36D60F}" destId="{6B3D4E46-4E7A-40EF-B86F-ED3B0A57BE34}" srcOrd="0" destOrd="0" presId="urn:microsoft.com/office/officeart/2005/8/layout/hierarchy6"/>
    <dgm:cxn modelId="{53C372A5-9F7B-4D7E-B6CE-60DC4C0D1641}" type="presOf" srcId="{71677205-E7EC-4FFD-97CC-31FE69848A0C}" destId="{E7D6361D-B732-49CC-A014-45C26BD79BC4}" srcOrd="0" destOrd="0" presId="urn:microsoft.com/office/officeart/2005/8/layout/hierarchy6"/>
    <dgm:cxn modelId="{DA1585D2-39DC-450B-A4DF-BEE4437F4B61}" srcId="{756D35A8-2028-4B8E-90D9-155177E53222}" destId="{2C21DA72-44CA-4AFE-AA56-0332A5BF88FF}" srcOrd="0" destOrd="0" parTransId="{845F54BA-0AE3-4721-BABA-1AA4263DE0DE}" sibTransId="{3EF63CF5-7E9F-4892-B080-79CF2C2A8E15}"/>
    <dgm:cxn modelId="{65EAEC0D-1F9C-4A83-BF6A-221D3EDE3653}" type="presOf" srcId="{7C03E87F-AE21-4DCE-A8D3-0C353F8DFF4F}" destId="{492EDA53-C240-4189-8278-B23BD76B6D47}" srcOrd="0" destOrd="0" presId="urn:microsoft.com/office/officeart/2005/8/layout/hierarchy6"/>
    <dgm:cxn modelId="{1AA41767-DDD8-4864-830E-8F8847C54801}" type="presOf" srcId="{845F54BA-0AE3-4721-BABA-1AA4263DE0DE}" destId="{B406BF11-927F-4A42-AFD4-D5F48ED05DD4}" srcOrd="0" destOrd="0" presId="urn:microsoft.com/office/officeart/2005/8/layout/hierarchy6"/>
    <dgm:cxn modelId="{0BDCF96C-B0BC-49EC-9C6A-51428004A26E}" type="presOf" srcId="{756D35A8-2028-4B8E-90D9-155177E53222}" destId="{27A71287-E449-4169-9657-379A3900943C}" srcOrd="0" destOrd="0" presId="urn:microsoft.com/office/officeart/2005/8/layout/hierarchy6"/>
    <dgm:cxn modelId="{B6385F4B-7E60-42D5-852F-B733ED70FE8D}" srcId="{A05BD6E7-9DC3-4E47-B9A1-34E65BB0A727}" destId="{10E438DE-FC07-4477-9EF4-967BDDFF1D0F}" srcOrd="0" destOrd="0" parTransId="{7C03E87F-AE21-4DCE-A8D3-0C353F8DFF4F}" sibTransId="{C6DC04F5-CA58-4ACF-AF1F-482290BD2E67}"/>
    <dgm:cxn modelId="{8B96AF38-38C7-463D-9D4D-97BD41542020}" type="presOf" srcId="{115F35CE-0F4B-43D0-9662-DFB2DF5ADB39}" destId="{A8B01FDD-8F92-4537-A99A-C5FBA2A10FA7}" srcOrd="0" destOrd="0" presId="urn:microsoft.com/office/officeart/2005/8/layout/hierarchy6"/>
    <dgm:cxn modelId="{7FF01813-7C3C-4311-BB11-7B2E6088DDE2}" srcId="{A05BD6E7-9DC3-4E47-B9A1-34E65BB0A727}" destId="{71677205-E7EC-4FFD-97CC-31FE69848A0C}" srcOrd="1" destOrd="0" parTransId="{1A641B4F-769B-4733-A514-CCB8F427887B}" sibTransId="{AAF047F0-8839-48DE-BB85-945FDB959A84}"/>
    <dgm:cxn modelId="{A9A513E0-5C88-49DF-B639-58AB23481A06}" type="presOf" srcId="{2C21DA72-44CA-4AFE-AA56-0332A5BF88FF}" destId="{BDE11910-5F42-4B40-BE92-A8BE3B17EDD7}" srcOrd="0" destOrd="0" presId="urn:microsoft.com/office/officeart/2005/8/layout/hierarchy6"/>
    <dgm:cxn modelId="{8E2EFBC3-0060-49AA-AE25-F293D65246EB}" type="presOf" srcId="{10E438DE-FC07-4477-9EF4-967BDDFF1D0F}" destId="{7046AC2B-9C29-4317-9853-49C4B9FF13F5}" srcOrd="0" destOrd="0" presId="urn:microsoft.com/office/officeart/2005/8/layout/hierarchy6"/>
    <dgm:cxn modelId="{C9609320-2ED2-4FA2-A697-C222758638E2}" srcId="{A05BD6E7-9DC3-4E47-B9A1-34E65BB0A727}" destId="{756D35A8-2028-4B8E-90D9-155177E53222}" srcOrd="2" destOrd="0" parTransId="{4AEDC8F1-2561-41E3-BCBB-9565CA5C7192}" sibTransId="{B097D8EB-E488-4638-B92E-7A896F199611}"/>
    <dgm:cxn modelId="{766B53C0-CB9C-49A7-86B2-C3E4E70E8B49}" type="presOf" srcId="{1A641B4F-769B-4733-A514-CCB8F427887B}" destId="{449F70D1-7F97-49F8-B441-3F0BB2C0F5A8}" srcOrd="0" destOrd="0" presId="urn:microsoft.com/office/officeart/2005/8/layout/hierarchy6"/>
    <dgm:cxn modelId="{8B7D2D82-6E01-48DA-BE47-9BFCD01119B4}" type="presOf" srcId="{4AEDC8F1-2561-41E3-BCBB-9565CA5C7192}" destId="{07937536-BD6C-4BCD-9F0D-67217F726636}" srcOrd="0" destOrd="0" presId="urn:microsoft.com/office/officeart/2005/8/layout/hierarchy6"/>
    <dgm:cxn modelId="{E00B3FEF-33D5-4E20-95D4-60DF6DA5A0F4}" type="presOf" srcId="{4DF1DDD4-59E6-4372-9BAC-E6C7B6401227}" destId="{118C6CA4-79F9-476E-BC42-9A34F149861E}" srcOrd="0" destOrd="0" presId="urn:microsoft.com/office/officeart/2005/8/layout/hierarchy6"/>
    <dgm:cxn modelId="{08985ACF-C3BB-4F5E-A50B-C84E2FF7E473}" type="presParOf" srcId="{118C6CA4-79F9-476E-BC42-9A34F149861E}" destId="{447EA9D6-8252-4ABB-9E59-E4DE6105E17A}" srcOrd="0" destOrd="0" presId="urn:microsoft.com/office/officeart/2005/8/layout/hierarchy6"/>
    <dgm:cxn modelId="{F7B051FC-2C95-48D8-B3DE-63E17AA20AEA}" type="presParOf" srcId="{447EA9D6-8252-4ABB-9E59-E4DE6105E17A}" destId="{52A679CD-09A5-4C7A-8C58-D05DFA5E68C5}" srcOrd="0" destOrd="0" presId="urn:microsoft.com/office/officeart/2005/8/layout/hierarchy6"/>
    <dgm:cxn modelId="{7C904BCB-06C7-41DA-A965-ED9DE2BBE890}" type="presParOf" srcId="{52A679CD-09A5-4C7A-8C58-D05DFA5E68C5}" destId="{D8B4445E-7A85-4263-AEA6-0C0979FCC701}" srcOrd="0" destOrd="0" presId="urn:microsoft.com/office/officeart/2005/8/layout/hierarchy6"/>
    <dgm:cxn modelId="{204D97BC-39C6-4682-96B8-668F5FBE83B8}" type="presParOf" srcId="{D8B4445E-7A85-4263-AEA6-0C0979FCC701}" destId="{CD4644BE-EF21-4177-9A85-798C635EE061}" srcOrd="0" destOrd="0" presId="urn:microsoft.com/office/officeart/2005/8/layout/hierarchy6"/>
    <dgm:cxn modelId="{3EAB3CE0-82B5-4CFA-9FF6-E0876523EBD6}" type="presParOf" srcId="{D8B4445E-7A85-4263-AEA6-0C0979FCC701}" destId="{035A4140-EE97-4D1D-8FB2-EFDBAD63B7FB}" srcOrd="1" destOrd="0" presId="urn:microsoft.com/office/officeart/2005/8/layout/hierarchy6"/>
    <dgm:cxn modelId="{E6A440E2-90F4-4E80-BCED-59C18DB91E53}" type="presParOf" srcId="{035A4140-EE97-4D1D-8FB2-EFDBAD63B7FB}" destId="{492EDA53-C240-4189-8278-B23BD76B6D47}" srcOrd="0" destOrd="0" presId="urn:microsoft.com/office/officeart/2005/8/layout/hierarchy6"/>
    <dgm:cxn modelId="{6840EC8C-7709-47BE-9C8B-7F52D6B93311}" type="presParOf" srcId="{035A4140-EE97-4D1D-8FB2-EFDBAD63B7FB}" destId="{423BCAAF-DAF9-41B6-8460-7CDC5075EE60}" srcOrd="1" destOrd="0" presId="urn:microsoft.com/office/officeart/2005/8/layout/hierarchy6"/>
    <dgm:cxn modelId="{DEA0E0D2-6649-455E-ACC9-9A2BD87BC7AC}" type="presParOf" srcId="{423BCAAF-DAF9-41B6-8460-7CDC5075EE60}" destId="{7046AC2B-9C29-4317-9853-49C4B9FF13F5}" srcOrd="0" destOrd="0" presId="urn:microsoft.com/office/officeart/2005/8/layout/hierarchy6"/>
    <dgm:cxn modelId="{5E793D54-B673-478D-B74F-4A29D6F0D847}" type="presParOf" srcId="{423BCAAF-DAF9-41B6-8460-7CDC5075EE60}" destId="{9189C0F2-4B16-426F-A2D9-63DE07F2C34D}" srcOrd="1" destOrd="0" presId="urn:microsoft.com/office/officeart/2005/8/layout/hierarchy6"/>
    <dgm:cxn modelId="{ED283FF4-E7DD-4892-92E4-47E3DFEE8B8D}" type="presParOf" srcId="{9189C0F2-4B16-426F-A2D9-63DE07F2C34D}" destId="{6312C3A2-524D-4DDA-BC65-D33942CC67C6}" srcOrd="0" destOrd="0" presId="urn:microsoft.com/office/officeart/2005/8/layout/hierarchy6"/>
    <dgm:cxn modelId="{ED3CB7D6-C80F-4BE4-BE54-348DC567D0AD}" type="presParOf" srcId="{9189C0F2-4B16-426F-A2D9-63DE07F2C34D}" destId="{67C31FDD-8405-4EC0-AE56-BA2E1B94A39F}" srcOrd="1" destOrd="0" presId="urn:microsoft.com/office/officeart/2005/8/layout/hierarchy6"/>
    <dgm:cxn modelId="{46E7C1D6-3BB8-400B-9C7A-3CEEA9BC7138}" type="presParOf" srcId="{67C31FDD-8405-4EC0-AE56-BA2E1B94A39F}" destId="{751DBB24-58B3-43A2-9429-FD59F6B15B69}" srcOrd="0" destOrd="0" presId="urn:microsoft.com/office/officeart/2005/8/layout/hierarchy6"/>
    <dgm:cxn modelId="{5BDEC7B1-B78D-419E-AC5E-3F8C1BA2CFC3}" type="presParOf" srcId="{67C31FDD-8405-4EC0-AE56-BA2E1B94A39F}" destId="{1B899DCE-3CF7-42A8-AD3B-6BA70B3C0999}" srcOrd="1" destOrd="0" presId="urn:microsoft.com/office/officeart/2005/8/layout/hierarchy6"/>
    <dgm:cxn modelId="{94B054EC-B3FB-497D-B0FF-AC7AD4F5D31B}" type="presParOf" srcId="{035A4140-EE97-4D1D-8FB2-EFDBAD63B7FB}" destId="{449F70D1-7F97-49F8-B441-3F0BB2C0F5A8}" srcOrd="2" destOrd="0" presId="urn:microsoft.com/office/officeart/2005/8/layout/hierarchy6"/>
    <dgm:cxn modelId="{E4FD47D2-C1F5-4E3A-8D9C-A9E4C2F20195}" type="presParOf" srcId="{035A4140-EE97-4D1D-8FB2-EFDBAD63B7FB}" destId="{BAF35E3D-E8AA-4334-AE45-E6EF35C4C28A}" srcOrd="3" destOrd="0" presId="urn:microsoft.com/office/officeart/2005/8/layout/hierarchy6"/>
    <dgm:cxn modelId="{A5FC4FCE-6753-49A3-B24D-0239490135E9}" type="presParOf" srcId="{BAF35E3D-E8AA-4334-AE45-E6EF35C4C28A}" destId="{E7D6361D-B732-49CC-A014-45C26BD79BC4}" srcOrd="0" destOrd="0" presId="urn:microsoft.com/office/officeart/2005/8/layout/hierarchy6"/>
    <dgm:cxn modelId="{14B8BEBE-7054-47C5-98C3-D7AFE7F54BD6}" type="presParOf" srcId="{BAF35E3D-E8AA-4334-AE45-E6EF35C4C28A}" destId="{CD3260FB-FEF0-403F-8493-8000D50C50E6}" srcOrd="1" destOrd="0" presId="urn:microsoft.com/office/officeart/2005/8/layout/hierarchy6"/>
    <dgm:cxn modelId="{65629650-D8E2-4C0E-96CC-C9AECC23CFB8}" type="presParOf" srcId="{CD3260FB-FEF0-403F-8493-8000D50C50E6}" destId="{A8B01FDD-8F92-4537-A99A-C5FBA2A10FA7}" srcOrd="0" destOrd="0" presId="urn:microsoft.com/office/officeart/2005/8/layout/hierarchy6"/>
    <dgm:cxn modelId="{AD6AF12B-AF41-4089-826B-583EA4F156F3}" type="presParOf" srcId="{CD3260FB-FEF0-403F-8493-8000D50C50E6}" destId="{0F0BB20B-5ED5-4B3F-95FC-66081F8DA0D8}" srcOrd="1" destOrd="0" presId="urn:microsoft.com/office/officeart/2005/8/layout/hierarchy6"/>
    <dgm:cxn modelId="{E07B8506-4BDC-4444-A66A-C74A9A2F2AB1}" type="presParOf" srcId="{0F0BB20B-5ED5-4B3F-95FC-66081F8DA0D8}" destId="{6B3D4E46-4E7A-40EF-B86F-ED3B0A57BE34}" srcOrd="0" destOrd="0" presId="urn:microsoft.com/office/officeart/2005/8/layout/hierarchy6"/>
    <dgm:cxn modelId="{A342C077-06AA-4A24-BD54-3E3B283E8D7C}" type="presParOf" srcId="{0F0BB20B-5ED5-4B3F-95FC-66081F8DA0D8}" destId="{3F3B6260-A91D-4C4D-9EC4-4B29EF9CC145}" srcOrd="1" destOrd="0" presId="urn:microsoft.com/office/officeart/2005/8/layout/hierarchy6"/>
    <dgm:cxn modelId="{36B03B78-12A8-4B12-A3B6-AE0DF1D4E828}" type="presParOf" srcId="{035A4140-EE97-4D1D-8FB2-EFDBAD63B7FB}" destId="{07937536-BD6C-4BCD-9F0D-67217F726636}" srcOrd="4" destOrd="0" presId="urn:microsoft.com/office/officeart/2005/8/layout/hierarchy6"/>
    <dgm:cxn modelId="{DE1275F6-5E16-43A3-87FE-8A0EA05DCF1D}" type="presParOf" srcId="{035A4140-EE97-4D1D-8FB2-EFDBAD63B7FB}" destId="{21C02761-9379-462D-A35C-DD96C4C67EF9}" srcOrd="5" destOrd="0" presId="urn:microsoft.com/office/officeart/2005/8/layout/hierarchy6"/>
    <dgm:cxn modelId="{8DCD4643-64C1-4DAE-B0C7-4F7E20ADD28E}" type="presParOf" srcId="{21C02761-9379-462D-A35C-DD96C4C67EF9}" destId="{27A71287-E449-4169-9657-379A3900943C}" srcOrd="0" destOrd="0" presId="urn:microsoft.com/office/officeart/2005/8/layout/hierarchy6"/>
    <dgm:cxn modelId="{4A9BC680-1429-4778-B560-D857BE78183B}" type="presParOf" srcId="{21C02761-9379-462D-A35C-DD96C4C67EF9}" destId="{7EA41E2B-856A-4738-851E-7075BD830F50}" srcOrd="1" destOrd="0" presId="urn:microsoft.com/office/officeart/2005/8/layout/hierarchy6"/>
    <dgm:cxn modelId="{30BCD878-427F-40B3-953C-2E7B85D09D0C}" type="presParOf" srcId="{7EA41E2B-856A-4738-851E-7075BD830F50}" destId="{B406BF11-927F-4A42-AFD4-D5F48ED05DD4}" srcOrd="0" destOrd="0" presId="urn:microsoft.com/office/officeart/2005/8/layout/hierarchy6"/>
    <dgm:cxn modelId="{0107313E-5627-4599-B3D1-BFA9378123DF}" type="presParOf" srcId="{7EA41E2B-856A-4738-851E-7075BD830F50}" destId="{A3589A0D-0D29-4A4D-BB0E-B23A39EE3A70}" srcOrd="1" destOrd="0" presId="urn:microsoft.com/office/officeart/2005/8/layout/hierarchy6"/>
    <dgm:cxn modelId="{32ED51F9-3EBD-4FE8-BC32-5343214A4F89}" type="presParOf" srcId="{A3589A0D-0D29-4A4D-BB0E-B23A39EE3A70}" destId="{BDE11910-5F42-4B40-BE92-A8BE3B17EDD7}" srcOrd="0" destOrd="0" presId="urn:microsoft.com/office/officeart/2005/8/layout/hierarchy6"/>
    <dgm:cxn modelId="{40B7E8E4-6D75-4321-BA10-E4854FA9A185}" type="presParOf" srcId="{A3589A0D-0D29-4A4D-BB0E-B23A39EE3A70}" destId="{C9A8BE79-05F2-4FFE-B8AD-2A5AD07B2B0A}" srcOrd="1" destOrd="0" presId="urn:microsoft.com/office/officeart/2005/8/layout/hierarchy6"/>
    <dgm:cxn modelId="{72651AA7-06A0-4FD1-B595-CDBF49F33AD1}" type="presParOf" srcId="{118C6CA4-79F9-476E-BC42-9A34F149861E}" destId="{43009118-E174-4E59-9918-D38DBEE40AE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1DDD4-59E6-4372-9BAC-E6C7B6401227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05BD6E7-9DC3-4E47-B9A1-34E65BB0A727}">
      <dgm:prSet phldrT="[Текст]" custT="1"/>
      <dgm:spPr/>
      <dgm:t>
        <a:bodyPr/>
        <a:lstStyle/>
        <a:p>
          <a:r>
            <a:rPr lang="ru-RU" sz="4000" b="1" dirty="0" smtClean="0"/>
            <a:t>Учебные заведения</a:t>
          </a:r>
          <a:endParaRPr lang="ru-RU" sz="4000" b="1" dirty="0"/>
        </a:p>
      </dgm:t>
    </dgm:pt>
    <dgm:pt modelId="{7782C579-42B6-492B-B114-F20312F23261}" type="parTrans" cxnId="{A768B3D3-4FE3-44D3-A74E-55ECA08F3B12}">
      <dgm:prSet/>
      <dgm:spPr/>
      <dgm:t>
        <a:bodyPr/>
        <a:lstStyle/>
        <a:p>
          <a:endParaRPr lang="ru-RU"/>
        </a:p>
      </dgm:t>
    </dgm:pt>
    <dgm:pt modelId="{4EDC1273-AC3F-40D5-93DF-E678B93C1172}" type="sibTrans" cxnId="{A768B3D3-4FE3-44D3-A74E-55ECA08F3B12}">
      <dgm:prSet/>
      <dgm:spPr/>
      <dgm:t>
        <a:bodyPr/>
        <a:lstStyle/>
        <a:p>
          <a:endParaRPr lang="ru-RU"/>
        </a:p>
      </dgm:t>
    </dgm:pt>
    <dgm:pt modelId="{10E438DE-FC07-4477-9EF4-967BDDFF1D0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Школа</a:t>
          </a:r>
          <a:endParaRPr lang="ru-RU" sz="3200" dirty="0">
            <a:solidFill>
              <a:schemeClr val="tx1"/>
            </a:solidFill>
          </a:endParaRPr>
        </a:p>
      </dgm:t>
    </dgm:pt>
    <dgm:pt modelId="{7C03E87F-AE21-4DCE-A8D3-0C353F8DFF4F}" type="parTrans" cxnId="{B6385F4B-7E60-42D5-852F-B733ED70FE8D}">
      <dgm:prSet/>
      <dgm:spPr/>
      <dgm:t>
        <a:bodyPr/>
        <a:lstStyle/>
        <a:p>
          <a:endParaRPr lang="ru-RU"/>
        </a:p>
      </dgm:t>
    </dgm:pt>
    <dgm:pt modelId="{C6DC04F5-CA58-4ACF-AF1F-482290BD2E67}" type="sibTrans" cxnId="{B6385F4B-7E60-42D5-852F-B733ED70FE8D}">
      <dgm:prSet/>
      <dgm:spPr/>
      <dgm:t>
        <a:bodyPr/>
        <a:lstStyle/>
        <a:p>
          <a:endParaRPr lang="ru-RU"/>
        </a:p>
      </dgm:t>
    </dgm:pt>
    <dgm:pt modelId="{AD02B1F4-66C8-4EB9-8A1D-199BD582519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7-12 лет</a:t>
          </a:r>
          <a:endParaRPr lang="ru-RU" sz="2800" dirty="0">
            <a:solidFill>
              <a:schemeClr val="tx1"/>
            </a:solidFill>
          </a:endParaRPr>
        </a:p>
      </dgm:t>
    </dgm:pt>
    <dgm:pt modelId="{5B9F0887-7E2D-4157-8A49-AA220022E31F}" type="parTrans" cxnId="{278F4B3B-C540-4FBC-A121-19B729398F33}">
      <dgm:prSet/>
      <dgm:spPr/>
      <dgm:t>
        <a:bodyPr/>
        <a:lstStyle/>
        <a:p>
          <a:endParaRPr lang="ru-RU"/>
        </a:p>
      </dgm:t>
    </dgm:pt>
    <dgm:pt modelId="{B2B680B2-A6CC-44F9-BB7E-0316161350A2}" type="sibTrans" cxnId="{278F4B3B-C540-4FBC-A121-19B729398F33}">
      <dgm:prSet/>
      <dgm:spPr/>
      <dgm:t>
        <a:bodyPr/>
        <a:lstStyle/>
        <a:p>
          <a:endParaRPr lang="ru-RU"/>
        </a:p>
      </dgm:t>
    </dgm:pt>
    <dgm:pt modelId="{71677205-E7EC-4FFD-97CC-31FE69848A0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3200" dirty="0" smtClean="0">
              <a:hlinkClick xmlns:r="http://schemas.openxmlformats.org/officeDocument/2006/relationships" r:id="rId2" action="ppaction://hlinksldjump"/>
            </a:rPr>
            <a:t>Палестра</a:t>
          </a:r>
          <a:endParaRPr lang="ru-RU" sz="3200" dirty="0"/>
        </a:p>
      </dgm:t>
    </dgm:pt>
    <dgm:pt modelId="{1A641B4F-769B-4733-A514-CCB8F427887B}" type="parTrans" cxnId="{7FF01813-7C3C-4311-BB11-7B2E6088DDE2}">
      <dgm:prSet/>
      <dgm:spPr/>
      <dgm:t>
        <a:bodyPr/>
        <a:lstStyle/>
        <a:p>
          <a:endParaRPr lang="ru-RU"/>
        </a:p>
      </dgm:t>
    </dgm:pt>
    <dgm:pt modelId="{AAF047F0-8839-48DE-BB85-945FDB959A84}" type="sibTrans" cxnId="{7FF01813-7C3C-4311-BB11-7B2E6088DDE2}">
      <dgm:prSet/>
      <dgm:spPr/>
      <dgm:t>
        <a:bodyPr/>
        <a:lstStyle/>
        <a:p>
          <a:endParaRPr lang="ru-RU"/>
        </a:p>
      </dgm:t>
    </dgm:pt>
    <dgm:pt modelId="{14DD4E96-8BD7-409B-8A1B-F7F06C36D60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12-16 лет</a:t>
          </a:r>
          <a:endParaRPr lang="ru-RU" sz="2800" dirty="0">
            <a:solidFill>
              <a:schemeClr val="tx1"/>
            </a:solidFill>
          </a:endParaRPr>
        </a:p>
      </dgm:t>
    </dgm:pt>
    <dgm:pt modelId="{115F35CE-0F4B-43D0-9662-DFB2DF5ADB39}" type="parTrans" cxnId="{061B6EA7-613C-4BB2-9544-764FC5939507}">
      <dgm:prSet/>
      <dgm:spPr/>
      <dgm:t>
        <a:bodyPr/>
        <a:lstStyle/>
        <a:p>
          <a:endParaRPr lang="ru-RU"/>
        </a:p>
      </dgm:t>
    </dgm:pt>
    <dgm:pt modelId="{7CEE5E7B-9B28-4F7C-97E4-3EACA05AE8DB}" type="sibTrans" cxnId="{061B6EA7-613C-4BB2-9544-764FC5939507}">
      <dgm:prSet/>
      <dgm:spPr/>
      <dgm:t>
        <a:bodyPr/>
        <a:lstStyle/>
        <a:p>
          <a:endParaRPr lang="ru-RU"/>
        </a:p>
      </dgm:t>
    </dgm:pt>
    <dgm:pt modelId="{756D35A8-2028-4B8E-90D9-155177E53222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3200" dirty="0" err="1" smtClean="0">
              <a:hlinkClick xmlns:r="http://schemas.openxmlformats.org/officeDocument/2006/relationships" r:id="rId3" action="ppaction://hlinksldjump"/>
            </a:rPr>
            <a:t>Гимнасия</a:t>
          </a:r>
          <a:endParaRPr lang="ru-RU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AEDC8F1-2561-41E3-BCBB-9565CA5C7192}" type="parTrans" cxnId="{C9609320-2ED2-4FA2-A697-C222758638E2}">
      <dgm:prSet/>
      <dgm:spPr/>
      <dgm:t>
        <a:bodyPr/>
        <a:lstStyle/>
        <a:p>
          <a:endParaRPr lang="ru-RU"/>
        </a:p>
      </dgm:t>
    </dgm:pt>
    <dgm:pt modelId="{B097D8EB-E488-4638-B92E-7A896F199611}" type="sibTrans" cxnId="{C9609320-2ED2-4FA2-A697-C222758638E2}">
      <dgm:prSet/>
      <dgm:spPr/>
      <dgm:t>
        <a:bodyPr/>
        <a:lstStyle/>
        <a:p>
          <a:endParaRPr lang="ru-RU"/>
        </a:p>
      </dgm:t>
    </dgm:pt>
    <dgm:pt modelId="{2C21DA72-44CA-4AFE-AA56-0332A5BF88F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16 и старше</a:t>
          </a:r>
          <a:endParaRPr lang="ru-RU" sz="2800" dirty="0">
            <a:solidFill>
              <a:schemeClr val="tx1"/>
            </a:solidFill>
          </a:endParaRPr>
        </a:p>
      </dgm:t>
    </dgm:pt>
    <dgm:pt modelId="{845F54BA-0AE3-4721-BABA-1AA4263DE0DE}" type="parTrans" cxnId="{DA1585D2-39DC-450B-A4DF-BEE4437F4B61}">
      <dgm:prSet/>
      <dgm:spPr/>
      <dgm:t>
        <a:bodyPr/>
        <a:lstStyle/>
        <a:p>
          <a:endParaRPr lang="ru-RU"/>
        </a:p>
      </dgm:t>
    </dgm:pt>
    <dgm:pt modelId="{3EF63CF5-7E9F-4892-B080-79CF2C2A8E15}" type="sibTrans" cxnId="{DA1585D2-39DC-450B-A4DF-BEE4437F4B61}">
      <dgm:prSet/>
      <dgm:spPr/>
      <dgm:t>
        <a:bodyPr/>
        <a:lstStyle/>
        <a:p>
          <a:endParaRPr lang="ru-RU"/>
        </a:p>
      </dgm:t>
    </dgm:pt>
    <dgm:pt modelId="{118C6CA4-79F9-476E-BC42-9A34F149861E}" type="pres">
      <dgm:prSet presAssocID="{4DF1DDD4-59E6-4372-9BAC-E6C7B64012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EA9D6-8252-4ABB-9E59-E4DE6105E17A}" type="pres">
      <dgm:prSet presAssocID="{4DF1DDD4-59E6-4372-9BAC-E6C7B6401227}" presName="hierFlow" presStyleCnt="0"/>
      <dgm:spPr/>
      <dgm:t>
        <a:bodyPr/>
        <a:lstStyle/>
        <a:p>
          <a:endParaRPr lang="ru-RU"/>
        </a:p>
      </dgm:t>
    </dgm:pt>
    <dgm:pt modelId="{52A679CD-09A5-4C7A-8C58-D05DFA5E68C5}" type="pres">
      <dgm:prSet presAssocID="{4DF1DDD4-59E6-4372-9BAC-E6C7B640122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B4445E-7A85-4263-AEA6-0C0979FCC701}" type="pres">
      <dgm:prSet presAssocID="{A05BD6E7-9DC3-4E47-B9A1-34E65BB0A727}" presName="Name14" presStyleCnt="0"/>
      <dgm:spPr/>
      <dgm:t>
        <a:bodyPr/>
        <a:lstStyle/>
        <a:p>
          <a:endParaRPr lang="ru-RU"/>
        </a:p>
      </dgm:t>
    </dgm:pt>
    <dgm:pt modelId="{CD4644BE-EF21-4177-9A85-798C635EE061}" type="pres">
      <dgm:prSet presAssocID="{A05BD6E7-9DC3-4E47-B9A1-34E65BB0A727}" presName="level1Shape" presStyleLbl="node0" presStyleIdx="0" presStyleCnt="1" custScaleX="365801" custLinFactNeighborX="-4376" custLinFactNeighborY="3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A4140-EE97-4D1D-8FB2-EFDBAD63B7FB}" type="pres">
      <dgm:prSet presAssocID="{A05BD6E7-9DC3-4E47-B9A1-34E65BB0A727}" presName="hierChild2" presStyleCnt="0"/>
      <dgm:spPr/>
      <dgm:t>
        <a:bodyPr/>
        <a:lstStyle/>
        <a:p>
          <a:endParaRPr lang="ru-RU"/>
        </a:p>
      </dgm:t>
    </dgm:pt>
    <dgm:pt modelId="{492EDA53-C240-4189-8278-B23BD76B6D47}" type="pres">
      <dgm:prSet presAssocID="{7C03E87F-AE21-4DCE-A8D3-0C353F8DFF4F}" presName="Name19" presStyleLbl="parChTrans1D2" presStyleIdx="0" presStyleCnt="3"/>
      <dgm:spPr/>
      <dgm:t>
        <a:bodyPr/>
        <a:lstStyle/>
        <a:p>
          <a:endParaRPr lang="ru-RU"/>
        </a:p>
      </dgm:t>
    </dgm:pt>
    <dgm:pt modelId="{423BCAAF-DAF9-41B6-8460-7CDC5075EE60}" type="pres">
      <dgm:prSet presAssocID="{10E438DE-FC07-4477-9EF4-967BDDFF1D0F}" presName="Name21" presStyleCnt="0"/>
      <dgm:spPr/>
      <dgm:t>
        <a:bodyPr/>
        <a:lstStyle/>
        <a:p>
          <a:endParaRPr lang="ru-RU"/>
        </a:p>
      </dgm:t>
    </dgm:pt>
    <dgm:pt modelId="{7046AC2B-9C29-4317-9853-49C4B9FF13F5}" type="pres">
      <dgm:prSet presAssocID="{10E438DE-FC07-4477-9EF4-967BDDFF1D0F}" presName="level2Shape" presStyleLbl="node2" presStyleIdx="0" presStyleCnt="3" custScaleX="179176"/>
      <dgm:spPr/>
      <dgm:t>
        <a:bodyPr/>
        <a:lstStyle/>
        <a:p>
          <a:endParaRPr lang="ru-RU"/>
        </a:p>
      </dgm:t>
    </dgm:pt>
    <dgm:pt modelId="{9189C0F2-4B16-426F-A2D9-63DE07F2C34D}" type="pres">
      <dgm:prSet presAssocID="{10E438DE-FC07-4477-9EF4-967BDDFF1D0F}" presName="hierChild3" presStyleCnt="0"/>
      <dgm:spPr/>
      <dgm:t>
        <a:bodyPr/>
        <a:lstStyle/>
        <a:p>
          <a:endParaRPr lang="ru-RU"/>
        </a:p>
      </dgm:t>
    </dgm:pt>
    <dgm:pt modelId="{6312C3A2-524D-4DDA-BC65-D33942CC67C6}" type="pres">
      <dgm:prSet presAssocID="{5B9F0887-7E2D-4157-8A49-AA220022E31F}" presName="Name19" presStyleLbl="parChTrans1D3" presStyleIdx="0" presStyleCnt="3"/>
      <dgm:spPr/>
      <dgm:t>
        <a:bodyPr/>
        <a:lstStyle/>
        <a:p>
          <a:endParaRPr lang="ru-RU"/>
        </a:p>
      </dgm:t>
    </dgm:pt>
    <dgm:pt modelId="{67C31FDD-8405-4EC0-AE56-BA2E1B94A39F}" type="pres">
      <dgm:prSet presAssocID="{AD02B1F4-66C8-4EB9-8A1D-199BD5825198}" presName="Name21" presStyleCnt="0"/>
      <dgm:spPr/>
      <dgm:t>
        <a:bodyPr/>
        <a:lstStyle/>
        <a:p>
          <a:endParaRPr lang="ru-RU"/>
        </a:p>
      </dgm:t>
    </dgm:pt>
    <dgm:pt modelId="{751DBB24-58B3-43A2-9429-FD59F6B15B69}" type="pres">
      <dgm:prSet presAssocID="{AD02B1F4-66C8-4EB9-8A1D-199BD5825198}" presName="level2Shape" presStyleLbl="node3" presStyleIdx="0" presStyleCnt="3" custScaleX="122002"/>
      <dgm:spPr/>
      <dgm:t>
        <a:bodyPr/>
        <a:lstStyle/>
        <a:p>
          <a:endParaRPr lang="ru-RU"/>
        </a:p>
      </dgm:t>
    </dgm:pt>
    <dgm:pt modelId="{1B899DCE-3CF7-42A8-AD3B-6BA70B3C0999}" type="pres">
      <dgm:prSet presAssocID="{AD02B1F4-66C8-4EB9-8A1D-199BD5825198}" presName="hierChild3" presStyleCnt="0"/>
      <dgm:spPr/>
      <dgm:t>
        <a:bodyPr/>
        <a:lstStyle/>
        <a:p>
          <a:endParaRPr lang="ru-RU"/>
        </a:p>
      </dgm:t>
    </dgm:pt>
    <dgm:pt modelId="{449F70D1-7F97-49F8-B441-3F0BB2C0F5A8}" type="pres">
      <dgm:prSet presAssocID="{1A641B4F-769B-4733-A514-CCB8F427887B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AF35E3D-E8AA-4334-AE45-E6EF35C4C28A}" type="pres">
      <dgm:prSet presAssocID="{71677205-E7EC-4FFD-97CC-31FE69848A0C}" presName="Name21" presStyleCnt="0"/>
      <dgm:spPr/>
      <dgm:t>
        <a:bodyPr/>
        <a:lstStyle/>
        <a:p>
          <a:endParaRPr lang="ru-RU"/>
        </a:p>
      </dgm:t>
    </dgm:pt>
    <dgm:pt modelId="{E7D6361D-B732-49CC-A014-45C26BD79BC4}" type="pres">
      <dgm:prSet presAssocID="{71677205-E7EC-4FFD-97CC-31FE69848A0C}" presName="level2Shape" presStyleLbl="node2" presStyleIdx="1" presStyleCnt="3" custScaleX="145248"/>
      <dgm:spPr/>
      <dgm:t>
        <a:bodyPr/>
        <a:lstStyle/>
        <a:p>
          <a:endParaRPr lang="ru-RU"/>
        </a:p>
      </dgm:t>
    </dgm:pt>
    <dgm:pt modelId="{CD3260FB-FEF0-403F-8493-8000D50C50E6}" type="pres">
      <dgm:prSet presAssocID="{71677205-E7EC-4FFD-97CC-31FE69848A0C}" presName="hierChild3" presStyleCnt="0"/>
      <dgm:spPr/>
      <dgm:t>
        <a:bodyPr/>
        <a:lstStyle/>
        <a:p>
          <a:endParaRPr lang="ru-RU"/>
        </a:p>
      </dgm:t>
    </dgm:pt>
    <dgm:pt modelId="{A8B01FDD-8F92-4537-A99A-C5FBA2A10FA7}" type="pres">
      <dgm:prSet presAssocID="{115F35CE-0F4B-43D0-9662-DFB2DF5ADB39}" presName="Name19" presStyleLbl="parChTrans1D3" presStyleIdx="1" presStyleCnt="3"/>
      <dgm:spPr/>
      <dgm:t>
        <a:bodyPr/>
        <a:lstStyle/>
        <a:p>
          <a:endParaRPr lang="ru-RU"/>
        </a:p>
      </dgm:t>
    </dgm:pt>
    <dgm:pt modelId="{0F0BB20B-5ED5-4B3F-95FC-66081F8DA0D8}" type="pres">
      <dgm:prSet presAssocID="{14DD4E96-8BD7-409B-8A1B-F7F06C36D60F}" presName="Name21" presStyleCnt="0"/>
      <dgm:spPr/>
      <dgm:t>
        <a:bodyPr/>
        <a:lstStyle/>
        <a:p>
          <a:endParaRPr lang="ru-RU"/>
        </a:p>
      </dgm:t>
    </dgm:pt>
    <dgm:pt modelId="{6B3D4E46-4E7A-40EF-B86F-ED3B0A57BE34}" type="pres">
      <dgm:prSet presAssocID="{14DD4E96-8BD7-409B-8A1B-F7F06C36D60F}" presName="level2Shape" presStyleLbl="node3" presStyleIdx="1" presStyleCnt="3" custScaleX="111602"/>
      <dgm:spPr/>
      <dgm:t>
        <a:bodyPr/>
        <a:lstStyle/>
        <a:p>
          <a:endParaRPr lang="ru-RU"/>
        </a:p>
      </dgm:t>
    </dgm:pt>
    <dgm:pt modelId="{3F3B6260-A91D-4C4D-9EC4-4B29EF9CC145}" type="pres">
      <dgm:prSet presAssocID="{14DD4E96-8BD7-409B-8A1B-F7F06C36D60F}" presName="hierChild3" presStyleCnt="0"/>
      <dgm:spPr/>
      <dgm:t>
        <a:bodyPr/>
        <a:lstStyle/>
        <a:p>
          <a:endParaRPr lang="ru-RU"/>
        </a:p>
      </dgm:t>
    </dgm:pt>
    <dgm:pt modelId="{07937536-BD6C-4BCD-9F0D-67217F726636}" type="pres">
      <dgm:prSet presAssocID="{4AEDC8F1-2561-41E3-BCBB-9565CA5C7192}" presName="Name19" presStyleLbl="parChTrans1D2" presStyleIdx="2" presStyleCnt="3"/>
      <dgm:spPr/>
      <dgm:t>
        <a:bodyPr/>
        <a:lstStyle/>
        <a:p>
          <a:endParaRPr lang="ru-RU"/>
        </a:p>
      </dgm:t>
    </dgm:pt>
    <dgm:pt modelId="{21C02761-9379-462D-A35C-DD96C4C67EF9}" type="pres">
      <dgm:prSet presAssocID="{756D35A8-2028-4B8E-90D9-155177E53222}" presName="Name21" presStyleCnt="0"/>
      <dgm:spPr/>
      <dgm:t>
        <a:bodyPr/>
        <a:lstStyle/>
        <a:p>
          <a:endParaRPr lang="ru-RU"/>
        </a:p>
      </dgm:t>
    </dgm:pt>
    <dgm:pt modelId="{27A71287-E449-4169-9657-379A3900943C}" type="pres">
      <dgm:prSet presAssocID="{756D35A8-2028-4B8E-90D9-155177E53222}" presName="level2Shape" presStyleLbl="node2" presStyleIdx="2" presStyleCnt="3" custScaleX="169376"/>
      <dgm:spPr/>
      <dgm:t>
        <a:bodyPr/>
        <a:lstStyle/>
        <a:p>
          <a:endParaRPr lang="ru-RU"/>
        </a:p>
      </dgm:t>
    </dgm:pt>
    <dgm:pt modelId="{7EA41E2B-856A-4738-851E-7075BD830F50}" type="pres">
      <dgm:prSet presAssocID="{756D35A8-2028-4B8E-90D9-155177E53222}" presName="hierChild3" presStyleCnt="0"/>
      <dgm:spPr/>
      <dgm:t>
        <a:bodyPr/>
        <a:lstStyle/>
        <a:p>
          <a:endParaRPr lang="ru-RU"/>
        </a:p>
      </dgm:t>
    </dgm:pt>
    <dgm:pt modelId="{B406BF11-927F-4A42-AFD4-D5F48ED05DD4}" type="pres">
      <dgm:prSet presAssocID="{845F54BA-0AE3-4721-BABA-1AA4263DE0DE}" presName="Name19" presStyleLbl="parChTrans1D3" presStyleIdx="2" presStyleCnt="3"/>
      <dgm:spPr/>
      <dgm:t>
        <a:bodyPr/>
        <a:lstStyle/>
        <a:p>
          <a:endParaRPr lang="ru-RU"/>
        </a:p>
      </dgm:t>
    </dgm:pt>
    <dgm:pt modelId="{A3589A0D-0D29-4A4D-BB0E-B23A39EE3A70}" type="pres">
      <dgm:prSet presAssocID="{2C21DA72-44CA-4AFE-AA56-0332A5BF88FF}" presName="Name21" presStyleCnt="0"/>
      <dgm:spPr/>
      <dgm:t>
        <a:bodyPr/>
        <a:lstStyle/>
        <a:p>
          <a:endParaRPr lang="ru-RU"/>
        </a:p>
      </dgm:t>
    </dgm:pt>
    <dgm:pt modelId="{BDE11910-5F42-4B40-BE92-A8BE3B17EDD7}" type="pres">
      <dgm:prSet presAssocID="{2C21DA72-44CA-4AFE-AA56-0332A5BF88FF}" presName="level2Shape" presStyleLbl="node3" presStyleIdx="2" presStyleCnt="3" custScaleX="109175"/>
      <dgm:spPr/>
      <dgm:t>
        <a:bodyPr/>
        <a:lstStyle/>
        <a:p>
          <a:endParaRPr lang="ru-RU"/>
        </a:p>
      </dgm:t>
    </dgm:pt>
    <dgm:pt modelId="{C9A8BE79-05F2-4FFE-B8AD-2A5AD07B2B0A}" type="pres">
      <dgm:prSet presAssocID="{2C21DA72-44CA-4AFE-AA56-0332A5BF88FF}" presName="hierChild3" presStyleCnt="0"/>
      <dgm:spPr/>
      <dgm:t>
        <a:bodyPr/>
        <a:lstStyle/>
        <a:p>
          <a:endParaRPr lang="ru-RU"/>
        </a:p>
      </dgm:t>
    </dgm:pt>
    <dgm:pt modelId="{43009118-E174-4E59-9918-D38DBEE40AE6}" type="pres">
      <dgm:prSet presAssocID="{4DF1DDD4-59E6-4372-9BAC-E6C7B6401227}" presName="bgShapesFlow" presStyleCnt="0"/>
      <dgm:spPr/>
      <dgm:t>
        <a:bodyPr/>
        <a:lstStyle/>
        <a:p>
          <a:endParaRPr lang="ru-RU"/>
        </a:p>
      </dgm:t>
    </dgm:pt>
  </dgm:ptLst>
  <dgm:cxnLst>
    <dgm:cxn modelId="{061B6EA7-613C-4BB2-9544-764FC5939507}" srcId="{71677205-E7EC-4FFD-97CC-31FE69848A0C}" destId="{14DD4E96-8BD7-409B-8A1B-F7F06C36D60F}" srcOrd="0" destOrd="0" parTransId="{115F35CE-0F4B-43D0-9662-DFB2DF5ADB39}" sibTransId="{7CEE5E7B-9B28-4F7C-97E4-3EACA05AE8DB}"/>
    <dgm:cxn modelId="{8219A9AB-8B7A-45E3-8F0A-5412DC8C2221}" type="presOf" srcId="{71677205-E7EC-4FFD-97CC-31FE69848A0C}" destId="{E7D6361D-B732-49CC-A014-45C26BD79BC4}" srcOrd="0" destOrd="0" presId="urn:microsoft.com/office/officeart/2005/8/layout/hierarchy6"/>
    <dgm:cxn modelId="{7B36B079-C5E1-4C5B-A14B-5B0D8FC3FB4A}" type="presOf" srcId="{10E438DE-FC07-4477-9EF4-967BDDFF1D0F}" destId="{7046AC2B-9C29-4317-9853-49C4B9FF13F5}" srcOrd="0" destOrd="0" presId="urn:microsoft.com/office/officeart/2005/8/layout/hierarchy6"/>
    <dgm:cxn modelId="{868EA2FD-EFD4-45DA-9BF9-6C4820654848}" type="presOf" srcId="{14DD4E96-8BD7-409B-8A1B-F7F06C36D60F}" destId="{6B3D4E46-4E7A-40EF-B86F-ED3B0A57BE34}" srcOrd="0" destOrd="0" presId="urn:microsoft.com/office/officeart/2005/8/layout/hierarchy6"/>
    <dgm:cxn modelId="{DBF4C602-D1D2-47BE-9D05-2B5CBD233A3C}" type="presOf" srcId="{756D35A8-2028-4B8E-90D9-155177E53222}" destId="{27A71287-E449-4169-9657-379A3900943C}" srcOrd="0" destOrd="0" presId="urn:microsoft.com/office/officeart/2005/8/layout/hierarchy6"/>
    <dgm:cxn modelId="{278F4B3B-C540-4FBC-A121-19B729398F33}" srcId="{10E438DE-FC07-4477-9EF4-967BDDFF1D0F}" destId="{AD02B1F4-66C8-4EB9-8A1D-199BD5825198}" srcOrd="0" destOrd="0" parTransId="{5B9F0887-7E2D-4157-8A49-AA220022E31F}" sibTransId="{B2B680B2-A6CC-44F9-BB7E-0316161350A2}"/>
    <dgm:cxn modelId="{A768B3D3-4FE3-44D3-A74E-55ECA08F3B12}" srcId="{4DF1DDD4-59E6-4372-9BAC-E6C7B6401227}" destId="{A05BD6E7-9DC3-4E47-B9A1-34E65BB0A727}" srcOrd="0" destOrd="0" parTransId="{7782C579-42B6-492B-B114-F20312F23261}" sibTransId="{4EDC1273-AC3F-40D5-93DF-E678B93C1172}"/>
    <dgm:cxn modelId="{2E8688C2-92BB-468A-8B3C-B7EEEADA8C43}" type="presOf" srcId="{7C03E87F-AE21-4DCE-A8D3-0C353F8DFF4F}" destId="{492EDA53-C240-4189-8278-B23BD76B6D47}" srcOrd="0" destOrd="0" presId="urn:microsoft.com/office/officeart/2005/8/layout/hierarchy6"/>
    <dgm:cxn modelId="{41D0BE69-E1A7-4B90-A054-E1FE9B5956BE}" type="presOf" srcId="{4DF1DDD4-59E6-4372-9BAC-E6C7B6401227}" destId="{118C6CA4-79F9-476E-BC42-9A34F149861E}" srcOrd="0" destOrd="0" presId="urn:microsoft.com/office/officeart/2005/8/layout/hierarchy6"/>
    <dgm:cxn modelId="{1ABFCC72-7ADB-4201-8CBA-4C42FFA128AB}" type="presOf" srcId="{115F35CE-0F4B-43D0-9662-DFB2DF5ADB39}" destId="{A8B01FDD-8F92-4537-A99A-C5FBA2A10FA7}" srcOrd="0" destOrd="0" presId="urn:microsoft.com/office/officeart/2005/8/layout/hierarchy6"/>
    <dgm:cxn modelId="{44129A87-DE00-434E-A7D2-FEBFC2D5F8ED}" type="presOf" srcId="{845F54BA-0AE3-4721-BABA-1AA4263DE0DE}" destId="{B406BF11-927F-4A42-AFD4-D5F48ED05DD4}" srcOrd="0" destOrd="0" presId="urn:microsoft.com/office/officeart/2005/8/layout/hierarchy6"/>
    <dgm:cxn modelId="{DA1585D2-39DC-450B-A4DF-BEE4437F4B61}" srcId="{756D35A8-2028-4B8E-90D9-155177E53222}" destId="{2C21DA72-44CA-4AFE-AA56-0332A5BF88FF}" srcOrd="0" destOrd="0" parTransId="{845F54BA-0AE3-4721-BABA-1AA4263DE0DE}" sibTransId="{3EF63CF5-7E9F-4892-B080-79CF2C2A8E15}"/>
    <dgm:cxn modelId="{FFFA9711-0D98-43B5-88E4-9A10F4801CC1}" type="presOf" srcId="{4AEDC8F1-2561-41E3-BCBB-9565CA5C7192}" destId="{07937536-BD6C-4BCD-9F0D-67217F726636}" srcOrd="0" destOrd="0" presId="urn:microsoft.com/office/officeart/2005/8/layout/hierarchy6"/>
    <dgm:cxn modelId="{B61D7B9D-913B-41F6-A7F1-03027162DAF9}" type="presOf" srcId="{1A641B4F-769B-4733-A514-CCB8F427887B}" destId="{449F70D1-7F97-49F8-B441-3F0BB2C0F5A8}" srcOrd="0" destOrd="0" presId="urn:microsoft.com/office/officeart/2005/8/layout/hierarchy6"/>
    <dgm:cxn modelId="{B6385F4B-7E60-42D5-852F-B733ED70FE8D}" srcId="{A05BD6E7-9DC3-4E47-B9A1-34E65BB0A727}" destId="{10E438DE-FC07-4477-9EF4-967BDDFF1D0F}" srcOrd="0" destOrd="0" parTransId="{7C03E87F-AE21-4DCE-A8D3-0C353F8DFF4F}" sibTransId="{C6DC04F5-CA58-4ACF-AF1F-482290BD2E67}"/>
    <dgm:cxn modelId="{64BB34FD-EF4E-4DDF-84EC-6719DD4D0FAE}" type="presOf" srcId="{2C21DA72-44CA-4AFE-AA56-0332A5BF88FF}" destId="{BDE11910-5F42-4B40-BE92-A8BE3B17EDD7}" srcOrd="0" destOrd="0" presId="urn:microsoft.com/office/officeart/2005/8/layout/hierarchy6"/>
    <dgm:cxn modelId="{7FF01813-7C3C-4311-BB11-7B2E6088DDE2}" srcId="{A05BD6E7-9DC3-4E47-B9A1-34E65BB0A727}" destId="{71677205-E7EC-4FFD-97CC-31FE69848A0C}" srcOrd="1" destOrd="0" parTransId="{1A641B4F-769B-4733-A514-CCB8F427887B}" sibTransId="{AAF047F0-8839-48DE-BB85-945FDB959A84}"/>
    <dgm:cxn modelId="{067BC55E-3194-471B-939C-0345EDEB277A}" type="presOf" srcId="{A05BD6E7-9DC3-4E47-B9A1-34E65BB0A727}" destId="{CD4644BE-EF21-4177-9A85-798C635EE061}" srcOrd="0" destOrd="0" presId="urn:microsoft.com/office/officeart/2005/8/layout/hierarchy6"/>
    <dgm:cxn modelId="{C9609320-2ED2-4FA2-A697-C222758638E2}" srcId="{A05BD6E7-9DC3-4E47-B9A1-34E65BB0A727}" destId="{756D35A8-2028-4B8E-90D9-155177E53222}" srcOrd="2" destOrd="0" parTransId="{4AEDC8F1-2561-41E3-BCBB-9565CA5C7192}" sibTransId="{B097D8EB-E488-4638-B92E-7A896F199611}"/>
    <dgm:cxn modelId="{5BBFC16B-961D-49EE-96FB-E78022D3FB5A}" type="presOf" srcId="{5B9F0887-7E2D-4157-8A49-AA220022E31F}" destId="{6312C3A2-524D-4DDA-BC65-D33942CC67C6}" srcOrd="0" destOrd="0" presId="urn:microsoft.com/office/officeart/2005/8/layout/hierarchy6"/>
    <dgm:cxn modelId="{F69FCFCE-B973-40D2-AD18-A963D9A1A76C}" type="presOf" srcId="{AD02B1F4-66C8-4EB9-8A1D-199BD5825198}" destId="{751DBB24-58B3-43A2-9429-FD59F6B15B69}" srcOrd="0" destOrd="0" presId="urn:microsoft.com/office/officeart/2005/8/layout/hierarchy6"/>
    <dgm:cxn modelId="{A5E2429A-5865-45B4-B349-2C61FC8F6ED9}" type="presParOf" srcId="{118C6CA4-79F9-476E-BC42-9A34F149861E}" destId="{447EA9D6-8252-4ABB-9E59-E4DE6105E17A}" srcOrd="0" destOrd="0" presId="urn:microsoft.com/office/officeart/2005/8/layout/hierarchy6"/>
    <dgm:cxn modelId="{DEADF2F4-64C4-44ED-A250-542149EC8B6A}" type="presParOf" srcId="{447EA9D6-8252-4ABB-9E59-E4DE6105E17A}" destId="{52A679CD-09A5-4C7A-8C58-D05DFA5E68C5}" srcOrd="0" destOrd="0" presId="urn:microsoft.com/office/officeart/2005/8/layout/hierarchy6"/>
    <dgm:cxn modelId="{E0EDAF62-4651-4570-A949-6B68410ADA20}" type="presParOf" srcId="{52A679CD-09A5-4C7A-8C58-D05DFA5E68C5}" destId="{D8B4445E-7A85-4263-AEA6-0C0979FCC701}" srcOrd="0" destOrd="0" presId="urn:microsoft.com/office/officeart/2005/8/layout/hierarchy6"/>
    <dgm:cxn modelId="{80E785FE-D10A-4464-99D5-7281404424FF}" type="presParOf" srcId="{D8B4445E-7A85-4263-AEA6-0C0979FCC701}" destId="{CD4644BE-EF21-4177-9A85-798C635EE061}" srcOrd="0" destOrd="0" presId="urn:microsoft.com/office/officeart/2005/8/layout/hierarchy6"/>
    <dgm:cxn modelId="{9E51A1BB-F4CF-44E8-91D0-47C76AE1D075}" type="presParOf" srcId="{D8B4445E-7A85-4263-AEA6-0C0979FCC701}" destId="{035A4140-EE97-4D1D-8FB2-EFDBAD63B7FB}" srcOrd="1" destOrd="0" presId="urn:microsoft.com/office/officeart/2005/8/layout/hierarchy6"/>
    <dgm:cxn modelId="{F01123E4-F1A6-4262-9417-AAE95A689121}" type="presParOf" srcId="{035A4140-EE97-4D1D-8FB2-EFDBAD63B7FB}" destId="{492EDA53-C240-4189-8278-B23BD76B6D47}" srcOrd="0" destOrd="0" presId="urn:microsoft.com/office/officeart/2005/8/layout/hierarchy6"/>
    <dgm:cxn modelId="{EDC01828-5A7B-4CFA-A774-AF5DFE92561C}" type="presParOf" srcId="{035A4140-EE97-4D1D-8FB2-EFDBAD63B7FB}" destId="{423BCAAF-DAF9-41B6-8460-7CDC5075EE60}" srcOrd="1" destOrd="0" presId="urn:microsoft.com/office/officeart/2005/8/layout/hierarchy6"/>
    <dgm:cxn modelId="{CF147D22-710F-4ACD-8B67-1380519E8D98}" type="presParOf" srcId="{423BCAAF-DAF9-41B6-8460-7CDC5075EE60}" destId="{7046AC2B-9C29-4317-9853-49C4B9FF13F5}" srcOrd="0" destOrd="0" presId="urn:microsoft.com/office/officeart/2005/8/layout/hierarchy6"/>
    <dgm:cxn modelId="{0B6DE086-348F-4DC7-B0BB-4606763CA6F3}" type="presParOf" srcId="{423BCAAF-DAF9-41B6-8460-7CDC5075EE60}" destId="{9189C0F2-4B16-426F-A2D9-63DE07F2C34D}" srcOrd="1" destOrd="0" presId="urn:microsoft.com/office/officeart/2005/8/layout/hierarchy6"/>
    <dgm:cxn modelId="{370B3DAD-EA4B-4A90-A230-BB9D28BB40A1}" type="presParOf" srcId="{9189C0F2-4B16-426F-A2D9-63DE07F2C34D}" destId="{6312C3A2-524D-4DDA-BC65-D33942CC67C6}" srcOrd="0" destOrd="0" presId="urn:microsoft.com/office/officeart/2005/8/layout/hierarchy6"/>
    <dgm:cxn modelId="{4455CA79-E7DB-4482-9EDD-9D62DC9E36A4}" type="presParOf" srcId="{9189C0F2-4B16-426F-A2D9-63DE07F2C34D}" destId="{67C31FDD-8405-4EC0-AE56-BA2E1B94A39F}" srcOrd="1" destOrd="0" presId="urn:microsoft.com/office/officeart/2005/8/layout/hierarchy6"/>
    <dgm:cxn modelId="{E20B4DBE-5528-4CD7-AB98-6188F372D9CC}" type="presParOf" srcId="{67C31FDD-8405-4EC0-AE56-BA2E1B94A39F}" destId="{751DBB24-58B3-43A2-9429-FD59F6B15B69}" srcOrd="0" destOrd="0" presId="urn:microsoft.com/office/officeart/2005/8/layout/hierarchy6"/>
    <dgm:cxn modelId="{141A73E4-786D-412D-961E-24948221C2F4}" type="presParOf" srcId="{67C31FDD-8405-4EC0-AE56-BA2E1B94A39F}" destId="{1B899DCE-3CF7-42A8-AD3B-6BA70B3C0999}" srcOrd="1" destOrd="0" presId="urn:microsoft.com/office/officeart/2005/8/layout/hierarchy6"/>
    <dgm:cxn modelId="{F6418473-B485-43B0-919A-11EB01E26970}" type="presParOf" srcId="{035A4140-EE97-4D1D-8FB2-EFDBAD63B7FB}" destId="{449F70D1-7F97-49F8-B441-3F0BB2C0F5A8}" srcOrd="2" destOrd="0" presId="urn:microsoft.com/office/officeart/2005/8/layout/hierarchy6"/>
    <dgm:cxn modelId="{C9629AEB-E106-488A-818B-AD0B479BC918}" type="presParOf" srcId="{035A4140-EE97-4D1D-8FB2-EFDBAD63B7FB}" destId="{BAF35E3D-E8AA-4334-AE45-E6EF35C4C28A}" srcOrd="3" destOrd="0" presId="urn:microsoft.com/office/officeart/2005/8/layout/hierarchy6"/>
    <dgm:cxn modelId="{02EF3C1F-1D1C-4BA2-9EF2-C0183290106C}" type="presParOf" srcId="{BAF35E3D-E8AA-4334-AE45-E6EF35C4C28A}" destId="{E7D6361D-B732-49CC-A014-45C26BD79BC4}" srcOrd="0" destOrd="0" presId="urn:microsoft.com/office/officeart/2005/8/layout/hierarchy6"/>
    <dgm:cxn modelId="{FAAADC43-FDF0-4A73-8436-E697B1D6D4BF}" type="presParOf" srcId="{BAF35E3D-E8AA-4334-AE45-E6EF35C4C28A}" destId="{CD3260FB-FEF0-403F-8493-8000D50C50E6}" srcOrd="1" destOrd="0" presId="urn:microsoft.com/office/officeart/2005/8/layout/hierarchy6"/>
    <dgm:cxn modelId="{DAAC4D36-743E-4DB9-A6DF-B9509BCB1486}" type="presParOf" srcId="{CD3260FB-FEF0-403F-8493-8000D50C50E6}" destId="{A8B01FDD-8F92-4537-A99A-C5FBA2A10FA7}" srcOrd="0" destOrd="0" presId="urn:microsoft.com/office/officeart/2005/8/layout/hierarchy6"/>
    <dgm:cxn modelId="{D4770BCC-25F0-4005-B60A-5E56F475A430}" type="presParOf" srcId="{CD3260FB-FEF0-403F-8493-8000D50C50E6}" destId="{0F0BB20B-5ED5-4B3F-95FC-66081F8DA0D8}" srcOrd="1" destOrd="0" presId="urn:microsoft.com/office/officeart/2005/8/layout/hierarchy6"/>
    <dgm:cxn modelId="{C604B2D5-BFE3-4002-951B-C14723DE6C65}" type="presParOf" srcId="{0F0BB20B-5ED5-4B3F-95FC-66081F8DA0D8}" destId="{6B3D4E46-4E7A-40EF-B86F-ED3B0A57BE34}" srcOrd="0" destOrd="0" presId="urn:microsoft.com/office/officeart/2005/8/layout/hierarchy6"/>
    <dgm:cxn modelId="{377941C5-BC31-41BA-96D6-966DA4CB5F57}" type="presParOf" srcId="{0F0BB20B-5ED5-4B3F-95FC-66081F8DA0D8}" destId="{3F3B6260-A91D-4C4D-9EC4-4B29EF9CC145}" srcOrd="1" destOrd="0" presId="urn:microsoft.com/office/officeart/2005/8/layout/hierarchy6"/>
    <dgm:cxn modelId="{2204AE1B-6416-4647-93AA-8E3CFF783788}" type="presParOf" srcId="{035A4140-EE97-4D1D-8FB2-EFDBAD63B7FB}" destId="{07937536-BD6C-4BCD-9F0D-67217F726636}" srcOrd="4" destOrd="0" presId="urn:microsoft.com/office/officeart/2005/8/layout/hierarchy6"/>
    <dgm:cxn modelId="{61ED5FAC-A6B2-45CE-8613-B22D79DFAD77}" type="presParOf" srcId="{035A4140-EE97-4D1D-8FB2-EFDBAD63B7FB}" destId="{21C02761-9379-462D-A35C-DD96C4C67EF9}" srcOrd="5" destOrd="0" presId="urn:microsoft.com/office/officeart/2005/8/layout/hierarchy6"/>
    <dgm:cxn modelId="{127D77C7-3EA3-49D2-A854-E999F14BFB6B}" type="presParOf" srcId="{21C02761-9379-462D-A35C-DD96C4C67EF9}" destId="{27A71287-E449-4169-9657-379A3900943C}" srcOrd="0" destOrd="0" presId="urn:microsoft.com/office/officeart/2005/8/layout/hierarchy6"/>
    <dgm:cxn modelId="{E9862499-47D6-482A-9F4C-2C80A8572EA9}" type="presParOf" srcId="{21C02761-9379-462D-A35C-DD96C4C67EF9}" destId="{7EA41E2B-856A-4738-851E-7075BD830F50}" srcOrd="1" destOrd="0" presId="urn:microsoft.com/office/officeart/2005/8/layout/hierarchy6"/>
    <dgm:cxn modelId="{A7A95B45-6D47-4B9E-A4AA-09A8088747CD}" type="presParOf" srcId="{7EA41E2B-856A-4738-851E-7075BD830F50}" destId="{B406BF11-927F-4A42-AFD4-D5F48ED05DD4}" srcOrd="0" destOrd="0" presId="urn:microsoft.com/office/officeart/2005/8/layout/hierarchy6"/>
    <dgm:cxn modelId="{AAA1CD27-11B3-4588-A3A6-DA0AD6F89388}" type="presParOf" srcId="{7EA41E2B-856A-4738-851E-7075BD830F50}" destId="{A3589A0D-0D29-4A4D-BB0E-B23A39EE3A70}" srcOrd="1" destOrd="0" presId="urn:microsoft.com/office/officeart/2005/8/layout/hierarchy6"/>
    <dgm:cxn modelId="{5F13199F-E667-4E12-88C0-B849547462A8}" type="presParOf" srcId="{A3589A0D-0D29-4A4D-BB0E-B23A39EE3A70}" destId="{BDE11910-5F42-4B40-BE92-A8BE3B17EDD7}" srcOrd="0" destOrd="0" presId="urn:microsoft.com/office/officeart/2005/8/layout/hierarchy6"/>
    <dgm:cxn modelId="{FE7754CF-6507-4612-B300-DBAE1EBB3C02}" type="presParOf" srcId="{A3589A0D-0D29-4A4D-BB0E-B23A39EE3A70}" destId="{C9A8BE79-05F2-4FFE-B8AD-2A5AD07B2B0A}" srcOrd="1" destOrd="0" presId="urn:microsoft.com/office/officeart/2005/8/layout/hierarchy6"/>
    <dgm:cxn modelId="{188ACE4F-3613-4C5E-8E10-E1D580AFAB92}" type="presParOf" srcId="{118C6CA4-79F9-476E-BC42-9A34F149861E}" destId="{43009118-E174-4E59-9918-D38DBEE40AE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644BE-EF21-4177-9A85-798C635EE061}">
      <dsp:nvSpPr>
        <dsp:cNvPr id="0" name=""/>
        <dsp:cNvSpPr/>
      </dsp:nvSpPr>
      <dsp:spPr>
        <a:xfrm>
          <a:off x="1220372" y="425836"/>
          <a:ext cx="4968168" cy="90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Учебные заведения</a:t>
          </a:r>
          <a:endParaRPr lang="ru-RU" sz="4000" b="1" kern="1200" dirty="0"/>
        </a:p>
      </dsp:txBody>
      <dsp:txXfrm>
        <a:off x="1246891" y="452355"/>
        <a:ext cx="4915130" cy="852402"/>
      </dsp:txXfrm>
    </dsp:sp>
    <dsp:sp modelId="{492EDA53-C240-4189-8278-B23BD76B6D47}">
      <dsp:nvSpPr>
        <dsp:cNvPr id="0" name=""/>
        <dsp:cNvSpPr/>
      </dsp:nvSpPr>
      <dsp:spPr>
        <a:xfrm>
          <a:off x="1219890" y="1331277"/>
          <a:ext cx="2484566" cy="328267"/>
        </a:xfrm>
        <a:custGeom>
          <a:avLst/>
          <a:gdLst/>
          <a:ahLst/>
          <a:cxnLst/>
          <a:rect l="0" t="0" r="0" b="0"/>
          <a:pathLst>
            <a:path>
              <a:moveTo>
                <a:pt x="2484566" y="0"/>
              </a:moveTo>
              <a:lnTo>
                <a:pt x="2484566" y="164133"/>
              </a:lnTo>
              <a:lnTo>
                <a:pt x="0" y="164133"/>
              </a:lnTo>
              <a:lnTo>
                <a:pt x="0" y="32826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6AC2B-9C29-4317-9853-49C4B9FF13F5}">
      <dsp:nvSpPr>
        <dsp:cNvPr id="0" name=""/>
        <dsp:cNvSpPr/>
      </dsp:nvSpPr>
      <dsp:spPr>
        <a:xfrm>
          <a:off x="3140" y="1659545"/>
          <a:ext cx="2433499" cy="90544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>
        <a:off x="29659" y="1686064"/>
        <a:ext cx="2380461" cy="852402"/>
      </dsp:txXfrm>
    </dsp:sp>
    <dsp:sp modelId="{6312C3A2-524D-4DDA-BC65-D33942CC67C6}">
      <dsp:nvSpPr>
        <dsp:cNvPr id="0" name=""/>
        <dsp:cNvSpPr/>
      </dsp:nvSpPr>
      <dsp:spPr>
        <a:xfrm>
          <a:off x="1174170" y="2564986"/>
          <a:ext cx="91440" cy="36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7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DBB24-58B3-43A2-9429-FD59F6B15B69}">
      <dsp:nvSpPr>
        <dsp:cNvPr id="0" name=""/>
        <dsp:cNvSpPr/>
      </dsp:nvSpPr>
      <dsp:spPr>
        <a:xfrm>
          <a:off x="391398" y="2927162"/>
          <a:ext cx="1656984" cy="9054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с… лет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17917" y="2953681"/>
        <a:ext cx="1603946" cy="852402"/>
      </dsp:txXfrm>
    </dsp:sp>
    <dsp:sp modelId="{449F70D1-7F97-49F8-B441-3F0BB2C0F5A8}">
      <dsp:nvSpPr>
        <dsp:cNvPr id="0" name=""/>
        <dsp:cNvSpPr/>
      </dsp:nvSpPr>
      <dsp:spPr>
        <a:xfrm>
          <a:off x="3704456" y="1331277"/>
          <a:ext cx="125983" cy="328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3"/>
              </a:lnTo>
              <a:lnTo>
                <a:pt x="125983" y="164133"/>
              </a:lnTo>
              <a:lnTo>
                <a:pt x="125983" y="32826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6361D-B732-49CC-A014-45C26BD79BC4}">
      <dsp:nvSpPr>
        <dsp:cNvPr id="0" name=""/>
        <dsp:cNvSpPr/>
      </dsp:nvSpPr>
      <dsp:spPr>
        <a:xfrm>
          <a:off x="2844088" y="1659545"/>
          <a:ext cx="1972702" cy="90544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870607" y="1686064"/>
        <a:ext cx="1919664" cy="852402"/>
      </dsp:txXfrm>
    </dsp:sp>
    <dsp:sp modelId="{A8B01FDD-8F92-4537-A99A-C5FBA2A10FA7}">
      <dsp:nvSpPr>
        <dsp:cNvPr id="0" name=""/>
        <dsp:cNvSpPr/>
      </dsp:nvSpPr>
      <dsp:spPr>
        <a:xfrm>
          <a:off x="3784719" y="2564986"/>
          <a:ext cx="91440" cy="36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7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D4E46-4E7A-40EF-B86F-ED3B0A57BE34}">
      <dsp:nvSpPr>
        <dsp:cNvPr id="0" name=""/>
        <dsp:cNvSpPr/>
      </dsp:nvSpPr>
      <dsp:spPr>
        <a:xfrm>
          <a:off x="3072572" y="2927162"/>
          <a:ext cx="1515735" cy="9054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с…лет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099091" y="2953681"/>
        <a:ext cx="1462697" cy="852402"/>
      </dsp:txXfrm>
    </dsp:sp>
    <dsp:sp modelId="{07937536-BD6C-4BCD-9F0D-67217F726636}">
      <dsp:nvSpPr>
        <dsp:cNvPr id="0" name=""/>
        <dsp:cNvSpPr/>
      </dsp:nvSpPr>
      <dsp:spPr>
        <a:xfrm>
          <a:off x="3704456" y="1331277"/>
          <a:ext cx="2669982" cy="328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3"/>
              </a:lnTo>
              <a:lnTo>
                <a:pt x="2669982" y="164133"/>
              </a:lnTo>
              <a:lnTo>
                <a:pt x="2669982" y="32826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71287-E449-4169-9657-379A3900943C}">
      <dsp:nvSpPr>
        <dsp:cNvPr id="0" name=""/>
        <dsp:cNvSpPr/>
      </dsp:nvSpPr>
      <dsp:spPr>
        <a:xfrm>
          <a:off x="5224239" y="1659545"/>
          <a:ext cx="2300399" cy="90544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5250758" y="1686064"/>
        <a:ext cx="2247361" cy="852402"/>
      </dsp:txXfrm>
    </dsp:sp>
    <dsp:sp modelId="{B406BF11-927F-4A42-AFD4-D5F48ED05DD4}">
      <dsp:nvSpPr>
        <dsp:cNvPr id="0" name=""/>
        <dsp:cNvSpPr/>
      </dsp:nvSpPr>
      <dsp:spPr>
        <a:xfrm>
          <a:off x="6328719" y="2564986"/>
          <a:ext cx="91440" cy="36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7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11910-5F42-4B40-BE92-A8BE3B17EDD7}">
      <dsp:nvSpPr>
        <dsp:cNvPr id="0" name=""/>
        <dsp:cNvSpPr/>
      </dsp:nvSpPr>
      <dsp:spPr>
        <a:xfrm>
          <a:off x="5633052" y="2927162"/>
          <a:ext cx="1482772" cy="9054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с…лет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659571" y="2953681"/>
        <a:ext cx="1429734" cy="852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644BE-EF21-4177-9A85-798C635EE061}">
      <dsp:nvSpPr>
        <dsp:cNvPr id="0" name=""/>
        <dsp:cNvSpPr/>
      </dsp:nvSpPr>
      <dsp:spPr>
        <a:xfrm>
          <a:off x="1220372" y="425836"/>
          <a:ext cx="4968168" cy="90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Учебные заведения</a:t>
          </a:r>
          <a:endParaRPr lang="ru-RU" sz="4000" b="1" kern="1200" dirty="0"/>
        </a:p>
      </dsp:txBody>
      <dsp:txXfrm>
        <a:off x="1246891" y="452355"/>
        <a:ext cx="4915130" cy="852402"/>
      </dsp:txXfrm>
    </dsp:sp>
    <dsp:sp modelId="{492EDA53-C240-4189-8278-B23BD76B6D47}">
      <dsp:nvSpPr>
        <dsp:cNvPr id="0" name=""/>
        <dsp:cNvSpPr/>
      </dsp:nvSpPr>
      <dsp:spPr>
        <a:xfrm>
          <a:off x="1219890" y="1331277"/>
          <a:ext cx="2484566" cy="328267"/>
        </a:xfrm>
        <a:custGeom>
          <a:avLst/>
          <a:gdLst/>
          <a:ahLst/>
          <a:cxnLst/>
          <a:rect l="0" t="0" r="0" b="0"/>
          <a:pathLst>
            <a:path>
              <a:moveTo>
                <a:pt x="2484566" y="0"/>
              </a:moveTo>
              <a:lnTo>
                <a:pt x="2484566" y="164133"/>
              </a:lnTo>
              <a:lnTo>
                <a:pt x="0" y="164133"/>
              </a:lnTo>
              <a:lnTo>
                <a:pt x="0" y="32826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6AC2B-9C29-4317-9853-49C4B9FF13F5}">
      <dsp:nvSpPr>
        <dsp:cNvPr id="0" name=""/>
        <dsp:cNvSpPr/>
      </dsp:nvSpPr>
      <dsp:spPr>
        <a:xfrm>
          <a:off x="3140" y="1659545"/>
          <a:ext cx="2433499" cy="90544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Школа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9659" y="1686064"/>
        <a:ext cx="2380461" cy="852402"/>
      </dsp:txXfrm>
    </dsp:sp>
    <dsp:sp modelId="{6312C3A2-524D-4DDA-BC65-D33942CC67C6}">
      <dsp:nvSpPr>
        <dsp:cNvPr id="0" name=""/>
        <dsp:cNvSpPr/>
      </dsp:nvSpPr>
      <dsp:spPr>
        <a:xfrm>
          <a:off x="1174170" y="2564986"/>
          <a:ext cx="91440" cy="36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7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DBB24-58B3-43A2-9429-FD59F6B15B69}">
      <dsp:nvSpPr>
        <dsp:cNvPr id="0" name=""/>
        <dsp:cNvSpPr/>
      </dsp:nvSpPr>
      <dsp:spPr>
        <a:xfrm>
          <a:off x="391398" y="2927162"/>
          <a:ext cx="1656984" cy="9054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7-12 лет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17917" y="2953681"/>
        <a:ext cx="1603946" cy="852402"/>
      </dsp:txXfrm>
    </dsp:sp>
    <dsp:sp modelId="{449F70D1-7F97-49F8-B441-3F0BB2C0F5A8}">
      <dsp:nvSpPr>
        <dsp:cNvPr id="0" name=""/>
        <dsp:cNvSpPr/>
      </dsp:nvSpPr>
      <dsp:spPr>
        <a:xfrm>
          <a:off x="3704456" y="1331277"/>
          <a:ext cx="125983" cy="328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3"/>
              </a:lnTo>
              <a:lnTo>
                <a:pt x="125983" y="164133"/>
              </a:lnTo>
              <a:lnTo>
                <a:pt x="125983" y="32826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6361D-B732-49CC-A014-45C26BD79BC4}">
      <dsp:nvSpPr>
        <dsp:cNvPr id="0" name=""/>
        <dsp:cNvSpPr/>
      </dsp:nvSpPr>
      <dsp:spPr>
        <a:xfrm>
          <a:off x="2844088" y="1659545"/>
          <a:ext cx="1972702" cy="90544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hlinkClick xmlns:r="http://schemas.openxmlformats.org/officeDocument/2006/relationships" r:id="" action="ppaction://hlinksldjump"/>
            </a:rPr>
            <a:t>Палестра</a:t>
          </a:r>
          <a:endParaRPr lang="ru-RU" sz="3200" kern="1200" dirty="0"/>
        </a:p>
      </dsp:txBody>
      <dsp:txXfrm>
        <a:off x="2870607" y="1686064"/>
        <a:ext cx="1919664" cy="852402"/>
      </dsp:txXfrm>
    </dsp:sp>
    <dsp:sp modelId="{A8B01FDD-8F92-4537-A99A-C5FBA2A10FA7}">
      <dsp:nvSpPr>
        <dsp:cNvPr id="0" name=""/>
        <dsp:cNvSpPr/>
      </dsp:nvSpPr>
      <dsp:spPr>
        <a:xfrm>
          <a:off x="3784719" y="2564986"/>
          <a:ext cx="91440" cy="36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7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D4E46-4E7A-40EF-B86F-ED3B0A57BE34}">
      <dsp:nvSpPr>
        <dsp:cNvPr id="0" name=""/>
        <dsp:cNvSpPr/>
      </dsp:nvSpPr>
      <dsp:spPr>
        <a:xfrm>
          <a:off x="3072572" y="2927162"/>
          <a:ext cx="1515735" cy="9054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12-16 лет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099091" y="2953681"/>
        <a:ext cx="1462697" cy="852402"/>
      </dsp:txXfrm>
    </dsp:sp>
    <dsp:sp modelId="{07937536-BD6C-4BCD-9F0D-67217F726636}">
      <dsp:nvSpPr>
        <dsp:cNvPr id="0" name=""/>
        <dsp:cNvSpPr/>
      </dsp:nvSpPr>
      <dsp:spPr>
        <a:xfrm>
          <a:off x="3704456" y="1331277"/>
          <a:ext cx="2669982" cy="328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3"/>
              </a:lnTo>
              <a:lnTo>
                <a:pt x="2669982" y="164133"/>
              </a:lnTo>
              <a:lnTo>
                <a:pt x="2669982" y="32826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71287-E449-4169-9657-379A3900943C}">
      <dsp:nvSpPr>
        <dsp:cNvPr id="0" name=""/>
        <dsp:cNvSpPr/>
      </dsp:nvSpPr>
      <dsp:spPr>
        <a:xfrm>
          <a:off x="5224239" y="1659545"/>
          <a:ext cx="2300399" cy="90544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hlinkClick xmlns:r="http://schemas.openxmlformats.org/officeDocument/2006/relationships" r:id="" action="ppaction://hlinksldjump"/>
            </a:rPr>
            <a:t>Гимнасия</a:t>
          </a:r>
          <a:endParaRPr lang="ru-RU" sz="3200" kern="1200" dirty="0"/>
        </a:p>
      </dsp:txBody>
      <dsp:txXfrm>
        <a:off x="5250758" y="1686064"/>
        <a:ext cx="2247361" cy="852402"/>
      </dsp:txXfrm>
    </dsp:sp>
    <dsp:sp modelId="{B406BF11-927F-4A42-AFD4-D5F48ED05DD4}">
      <dsp:nvSpPr>
        <dsp:cNvPr id="0" name=""/>
        <dsp:cNvSpPr/>
      </dsp:nvSpPr>
      <dsp:spPr>
        <a:xfrm>
          <a:off x="6328719" y="2564986"/>
          <a:ext cx="91440" cy="36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7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11910-5F42-4B40-BE92-A8BE3B17EDD7}">
      <dsp:nvSpPr>
        <dsp:cNvPr id="0" name=""/>
        <dsp:cNvSpPr/>
      </dsp:nvSpPr>
      <dsp:spPr>
        <a:xfrm>
          <a:off x="5633052" y="2927162"/>
          <a:ext cx="1482772" cy="9054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16 и старше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659571" y="2953681"/>
        <a:ext cx="1429734" cy="85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DBCAC1-7642-4A00-B354-12C3640D1C88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43525C-C552-4F7F-9B2D-2D77E55B9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878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011E7F-975E-4E1F-8949-8CCA15D3F12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1472-2BB2-4890-BBE1-AE224EBD601B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3056-728D-46BF-A7A7-563E16BA7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59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76B4-6592-46C9-AAE3-27C7A20205C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E3B8-1C81-494F-B71A-5223978724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57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FC07-B272-428A-9F4D-A937B3DEB02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996C-7500-41ED-AF24-7D7252FF0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81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AE0E-6BA0-4773-B8B2-4B2AD8E77F9E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BC1C-B0CB-4FEC-8DBB-3F91A5E736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B68A-9F8B-43C3-BD29-8C946BC5290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893A-5749-413E-A373-88F279A80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98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0FF7-EDA0-47DB-A7F8-09E8DAE780B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D296-68F7-430A-BBFF-4CAAEFB563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31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B812-6681-4EF9-A802-A916AA0689CB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CD8C-3D35-42C4-B652-A374189DA2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99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57F3-63A0-4E6F-990E-E4EC00EC210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25D1-A0F2-459F-AF31-67C845263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47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771F-9CBE-4B8F-9C18-553F67D5ADA2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0F19-A3C9-4581-B2A2-3E7316843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7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77AA-5A8D-48B4-941B-79BFCD608B97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CD2B-928B-4F39-A75A-356B4F7D3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7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5108-1D38-4037-BB20-CB739C5EBFCB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FCC14-399A-43F6-BCB7-F99AADCB3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57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FAAC50F2-2108-4A94-9608-555ACCD7899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</a:lstStyle>
          <a:p>
            <a:pPr>
              <a:defRPr/>
            </a:pPr>
            <a:fld id="{F44DDDFB-2E1C-45AE-BA4D-FB26CDDC3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9" r:id="rId9"/>
    <p:sldLayoutId id="2147483777" r:id="rId10"/>
    <p:sldLayoutId id="2147483778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H:\&#1080;&#1089;&#1090;&#1086;&#1088;&#1080;&#1103;%205%20&#1082;&#1083;&#1072;&#1089;&#1089;\43%20&#1084;&#1086;&#1103;\&#1060;&#1080;&#1083;&#1100;&#1084;%20&#1087;&#1077;&#1089;&#1085;&#1103;.wmv" TargetMode="External"/><Relationship Id="rId1" Type="http://schemas.microsoft.com/office/2007/relationships/media" Target="file:///H:\&#1080;&#1089;&#1090;&#1086;&#1088;&#1080;&#1103;%205%20&#1082;&#1083;&#1072;&#1089;&#1089;\43%20&#1084;&#1086;&#1103;\&#1060;&#1080;&#1083;&#1100;&#1084;%20&#1087;&#1077;&#1089;&#1085;&#1103;.wm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A4%D0%B0%D0%B9%D0%BB:Wachstafel_re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299325" y="36179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1"/>
          <a:stretch>
            <a:fillRect/>
          </a:stretch>
        </p:blipFill>
        <p:spPr bwMode="auto">
          <a:xfrm>
            <a:off x="179388" y="188913"/>
            <a:ext cx="86328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288" y="5300663"/>
            <a:ext cx="8208962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Самыми образованными в Греции людьми считались жители города Афины.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5" y="1000125"/>
          <a:ext cx="7786688" cy="5580063"/>
        </p:xfrm>
        <a:graphic>
          <a:graphicData uri="http://schemas.openxmlformats.org/drawingml/2006/table">
            <a:tbl>
              <a:tblPr/>
              <a:tblGrid>
                <a:gridCol w="928688"/>
                <a:gridCol w="1212850"/>
                <a:gridCol w="1703387"/>
                <a:gridCol w="1025525"/>
                <a:gridCol w="1263650"/>
                <a:gridCol w="1652588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БУКВА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ПРОИЗНОШЕНИЕ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БУКВА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ПРОИЗНОШЕНИЕ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A, α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альфа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N, 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B, 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Ξ, 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кси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Г, 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гамма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O, o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омикрон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Δ, 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дельта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П, 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E, 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эпсилон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Р, 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Z, ζ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Σ, 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сигма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H, 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Т, 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Θ, 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англ. th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Y, 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ипсилон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и/й/в/ф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I, 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йота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Ф, 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K, 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капа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X, 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Λ, 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ламбда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Ψ, ψ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M, 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Ω, ω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омега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387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Греческий алфавит</a:t>
            </a:r>
            <a:endParaRPr lang="ru-RU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2391" name="Рисунок 5" descr="узор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1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2" name="Рисунок 6" descr="узор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0"/>
            <a:ext cx="230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3" name="Рисунок 7" descr="узор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313"/>
            <a:ext cx="230188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4" name="Рисунок 8" descr="узор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3262313"/>
            <a:ext cx="2301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1484784"/>
            <a:ext cx="8229600" cy="62387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Греческие цифры</a:t>
            </a:r>
            <a:endParaRPr lang="ru-RU" sz="5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2130425"/>
          <a:ext cx="7715250" cy="1514475"/>
        </p:xfrm>
        <a:graphic>
          <a:graphicData uri="http://schemas.openxmlformats.org/drawingml/2006/table">
            <a:tbl>
              <a:tblPr/>
              <a:tblGrid>
                <a:gridCol w="774700"/>
                <a:gridCol w="774700"/>
                <a:gridCol w="774700"/>
                <a:gridCol w="774700"/>
                <a:gridCol w="774700"/>
                <a:gridCol w="777875"/>
                <a:gridCol w="774700"/>
                <a:gridCol w="776288"/>
                <a:gridCol w="773112"/>
                <a:gridCol w="73977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γ'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ζ'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η'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θ'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ι'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0" name="Rectangle 1"/>
          <p:cNvSpPr>
            <a:spLocks noChangeArrowheads="1"/>
          </p:cNvSpPr>
          <p:nvPr/>
        </p:nvSpPr>
        <p:spPr bwMode="auto">
          <a:xfrm>
            <a:off x="185738" y="4202113"/>
            <a:ext cx="8858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Дионис шалил на уроке и получил за это  4 удара палкой, а Деметриос опоздал на занятия и был наказан 2 ударами. Сколько ударов нанес учитель в течение урока?</a:t>
            </a:r>
            <a:endParaRPr lang="ru-RU" altLang="ru-RU" sz="3200" b="1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63" y="3644900"/>
            <a:ext cx="3714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Решите задачу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180975" y="5626100"/>
            <a:ext cx="5000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δ'+ β'= σ'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57688" y="5641975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4 + 2 = 6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3354" name="Picture 1" descr="C:\Documents and Settings\Admin\Рабочий стол\открытый урок ГРЕЦИЯ\Новая папка\Perga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-23813"/>
            <a:ext cx="64468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5" name="Прямоугольник 3"/>
          <p:cNvSpPr>
            <a:spLocks noChangeArrowheads="1"/>
          </p:cNvSpPr>
          <p:nvPr/>
        </p:nvSpPr>
        <p:spPr bwMode="auto">
          <a:xfrm>
            <a:off x="971550" y="131763"/>
            <a:ext cx="4400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6000">
                <a:solidFill>
                  <a:schemeClr val="tx2"/>
                </a:solidFill>
              </a:rPr>
              <a:t>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Admin\Рабочий стол\открытый урок ГРЕЦИЯ\Новая папка\Perga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-23813"/>
            <a:ext cx="64468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116013" y="-36513"/>
            <a:ext cx="3798887" cy="13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0" b="1">
                <a:solidFill>
                  <a:schemeClr val="tx2"/>
                </a:solidFill>
              </a:rPr>
              <a:t>Чтение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863" y="1393825"/>
            <a:ext cx="7138987" cy="5354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Аристотель писал: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«Одни орудия являются одушевленными, другие- неодушевленными. Раб есть одушевленная собственность и наиболее совершенное из всех орудий.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Одни люди созданы природой быть свободными, другие- рабами. Тем людям, которые по своей природе рабы, быть рабами справедливо»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Иные взгляды на природу человека высказывал </a:t>
            </a:r>
            <a:r>
              <a:rPr lang="ru-RU" b="1" dirty="0" err="1"/>
              <a:t>Антифонт</a:t>
            </a:r>
            <a:r>
              <a:rPr lang="ru-RU" b="1" dirty="0"/>
              <a:t>:</a:t>
            </a:r>
            <a:r>
              <a:rPr lang="ru-RU" dirty="0"/>
              <a:t> «По природе все люди во всех отношениях равны. Мы все одинаково дышим воздухом- через рот и нос, и едим мы все одинаково при помощи рук ».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ВОПРОСЫ:</a:t>
            </a:r>
          </a:p>
          <a:p>
            <a:pPr>
              <a:defRPr/>
            </a:pPr>
            <a:r>
              <a:rPr lang="ru-RU" dirty="0"/>
              <a:t> - Со взглядом какого учёного согласен ты, почему? </a:t>
            </a:r>
          </a:p>
          <a:p>
            <a:pPr>
              <a:defRPr/>
            </a:pPr>
            <a:r>
              <a:rPr lang="ru-RU" dirty="0"/>
              <a:t>- Какие орудия труда Аристотель называл одушевленными , а какие –неодушевленными?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38184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hade val="85000"/>
                    <a:satMod val="150000"/>
                  </a:schemeClr>
                </a:solidFill>
              </a:rPr>
              <a:t>Практические занятия</a:t>
            </a:r>
          </a:p>
        </p:txBody>
      </p:sp>
      <p:pic>
        <p:nvPicPr>
          <p:cNvPr id="15363" name="Рисунок 6" descr="чернофи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58863"/>
            <a:ext cx="31686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551488" y="6092825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Краснофигурный сосуд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798513" y="60880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Чернофигурный сосуд</a:t>
            </a:r>
          </a:p>
        </p:txBody>
      </p:sp>
      <p:pic>
        <p:nvPicPr>
          <p:cNvPr id="1536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87438"/>
            <a:ext cx="3522663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998" y="1700808"/>
            <a:ext cx="260224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184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hade val="85000"/>
                    <a:satMod val="150000"/>
                  </a:schemeClr>
                </a:solidFill>
              </a:rPr>
              <a:t>Занятия музыкой</a:t>
            </a:r>
          </a:p>
        </p:txBody>
      </p:sp>
      <p:pic>
        <p:nvPicPr>
          <p:cNvPr id="16387" name="Рисунок 5" descr="or6_2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0"/>
            <a:ext cx="6302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 descr="or6_2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3214688"/>
            <a:ext cx="6302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142875" y="6072188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«…без любви к музыке нельзя стать настоящим человеком»</a:t>
            </a:r>
          </a:p>
        </p:txBody>
      </p:sp>
      <p:pic>
        <p:nvPicPr>
          <p:cNvPr id="16390" name="Рисунок 8" descr="ly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66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9" descr="clip41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C:\Documents and Settings\Admin\Рабочий стол\открытый урок ГРЕЦИЯ\Греция\уроки музыки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285875"/>
            <a:ext cx="6929437" cy="4711700"/>
          </a:xfrm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0" y="2500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A40000"/>
                </a:solidFill>
                <a:latin typeface="Arial" charset="0"/>
              </a:rPr>
              <a:t>Лира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0" y="442912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A40000"/>
                </a:solidFill>
                <a:latin typeface="Arial" charset="0"/>
              </a:rPr>
              <a:t>Флейта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98496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/>
              <a:t>Выступление юного грека</a:t>
            </a:r>
            <a:endParaRPr lang="ru-RU" sz="4800" dirty="0"/>
          </a:p>
        </p:txBody>
      </p:sp>
      <p:sp>
        <p:nvSpPr>
          <p:cNvPr id="17411" name="Текст 8"/>
          <p:cNvSpPr>
            <a:spLocks noGrp="1"/>
          </p:cNvSpPr>
          <p:nvPr>
            <p:ph type="body" sz="half" idx="2"/>
          </p:nvPr>
        </p:nvSpPr>
        <p:spPr>
          <a:xfrm>
            <a:off x="785813" y="5357813"/>
            <a:ext cx="3714750" cy="12858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700" b="1" smtClean="0">
                <a:solidFill>
                  <a:srgbClr val="A40000"/>
                </a:solidFill>
                <a:latin typeface="Comic Sans MS" pitchFamily="66" charset="0"/>
              </a:rPr>
              <a:t>У Геерона была корона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700" b="1" smtClean="0">
                <a:solidFill>
                  <a:srgbClr val="A40000"/>
                </a:solidFill>
                <a:latin typeface="Comic Sans MS" pitchFamily="66" charset="0"/>
              </a:rPr>
              <a:t>И вдруг подумал Геерон,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700" b="1" smtClean="0">
                <a:solidFill>
                  <a:srgbClr val="A40000"/>
                </a:solidFill>
                <a:latin typeface="Comic Sans MS" pitchFamily="66" charset="0"/>
              </a:rPr>
              <a:t>Что та корона не золотая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700" b="1" smtClean="0">
                <a:solidFill>
                  <a:srgbClr val="A40000"/>
                </a:solidFill>
                <a:latin typeface="Comic Sans MS" pitchFamily="66" charset="0"/>
              </a:rPr>
              <a:t>И Архимеда вызвал он.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mtClean="0"/>
          </a:p>
        </p:txBody>
      </p:sp>
      <p:pic>
        <p:nvPicPr>
          <p:cNvPr id="17412" name="Рисунок 9" descr="or6_2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2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0" descr="or6_2f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6302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Текст 8"/>
          <p:cNvSpPr txBox="1">
            <a:spLocks/>
          </p:cNvSpPr>
          <p:nvPr/>
        </p:nvSpPr>
        <p:spPr bwMode="auto">
          <a:xfrm>
            <a:off x="4143375" y="5143500"/>
            <a:ext cx="48577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700" b="1">
                <a:solidFill>
                  <a:srgbClr val="C00000"/>
                </a:solidFill>
                <a:latin typeface="Comic Sans MS" pitchFamily="66" charset="0"/>
              </a:rPr>
              <a:t>У Архимеда, Архимеда, Архимеда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700" b="1">
                <a:solidFill>
                  <a:srgbClr val="C00000"/>
                </a:solidFill>
                <a:latin typeface="Comic Sans MS" pitchFamily="66" charset="0"/>
              </a:rPr>
              <a:t>Всегда победа, всегда победа.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700" b="1">
                <a:solidFill>
                  <a:srgbClr val="C00000"/>
                </a:solidFill>
                <a:latin typeface="Comic Sans MS" pitchFamily="66" charset="0"/>
              </a:rPr>
              <a:t>Наш Архимед, наш Архимед, наш Архимед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700" b="1">
                <a:solidFill>
                  <a:srgbClr val="C00000"/>
                </a:solidFill>
                <a:latin typeface="Comic Sans MS" pitchFamily="66" charset="0"/>
              </a:rPr>
              <a:t>На все умеет дать ответ.</a:t>
            </a:r>
          </a:p>
        </p:txBody>
      </p:sp>
      <p:pic>
        <p:nvPicPr>
          <p:cNvPr id="3" name="Фильм песня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09696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0425" cy="1162050"/>
          </a:xfrm>
        </p:spPr>
        <p:txBody>
          <a:bodyPr>
            <a:noAutofit/>
          </a:bodyPr>
          <a:lstStyle/>
          <a:p>
            <a:r>
              <a:rPr lang="ru-RU" alt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635375" y="1435100"/>
            <a:ext cx="1441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/>
              <a:t>§ 38 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611188" y="2219325"/>
            <a:ext cx="79914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КАРТОЧКА №35</a:t>
            </a:r>
          </a:p>
          <a:p>
            <a:pPr eaLnBrk="1" hangingPunct="1"/>
            <a:r>
              <a:rPr lang="ru-RU" altLang="ru-RU"/>
              <a:t>Сравни обучение в современной школе и афинской. Что тебе нравится, а что нет? Почему? Для этого вспомни:</a:t>
            </a:r>
          </a:p>
          <a:p>
            <a:pPr eaLnBrk="1" hangingPunct="1"/>
            <a:r>
              <a:rPr lang="ru-RU" altLang="ru-RU"/>
              <a:t>* Со скольких лет начиналось обучение в афинской школе и у нас?</a:t>
            </a:r>
          </a:p>
          <a:p>
            <a:pPr eaLnBrk="1" hangingPunct="1"/>
            <a:r>
              <a:rPr lang="ru-RU" altLang="ru-RU"/>
              <a:t>* Почему в афинской школе учили только мальчиков, а сейчас учат всех?</a:t>
            </a:r>
          </a:p>
          <a:p>
            <a:pPr eaLnBrk="1" hangingPunct="1"/>
            <a:r>
              <a:rPr lang="ru-RU" altLang="ru-RU"/>
              <a:t>* Чему учили детей?</a:t>
            </a:r>
          </a:p>
          <a:p>
            <a:pPr eaLnBrk="1" hangingPunct="1"/>
            <a:r>
              <a:rPr lang="ru-RU" altLang="ru-RU"/>
              <a:t>* До какого возраста обучались дети?</a:t>
            </a:r>
          </a:p>
          <a:p>
            <a:pPr eaLnBrk="1" hangingPunct="1"/>
            <a:r>
              <a:rPr lang="ru-RU" altLang="ru-RU"/>
              <a:t>* Что тебе нравится, а что нет в этих системах обучения? Сделай вывод.</a:t>
            </a: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971550" y="5013325"/>
            <a:ext cx="792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Для любознательных: </a:t>
            </a:r>
            <a:r>
              <a:rPr lang="ru-RU" altLang="ru-RU"/>
              <a:t>Нарисовать словесный портрет выпускника афинской школы. Какого человека стремились воспитать в афинских школах ? Какими качествами он должен был обладать?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0825" y="971550"/>
            <a:ext cx="8229600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1 Какие учебные заведения существовали в Афинах?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2С какого возраста велось обучение?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3Кто обучался в учебных заведениях?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4 Кто обучал детей ?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5 Что изучали?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6 Какие принадлежности брали с собой в школу?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7Чем современное образование отличается от древнегреческого?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8 Плюсы и минусы афинского образования?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496" y="-387424"/>
          <a:ext cx="7527780" cy="422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427538" y="3446463"/>
            <a:ext cx="42481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В школах </a:t>
            </a:r>
            <a:r>
              <a:rPr lang="ru-RU" altLang="ru-RU">
                <a:latin typeface="Times New Roman" pitchFamily="18" charset="0"/>
                <a:cs typeface="Calibri" pitchFamily="34" charset="0"/>
              </a:rPr>
              <a:t>обучались сыновья свободных греков с 7 лет. Образование в Греции было платным.  Девочек учили дома матери, главным занятием для них было домоводство.</a:t>
            </a:r>
            <a:br>
              <a:rPr lang="ru-RU" altLang="ru-RU">
                <a:latin typeface="Times New Roman" pitchFamily="18" charset="0"/>
                <a:cs typeface="Calibri" pitchFamily="34" charset="0"/>
              </a:rPr>
            </a:br>
            <a:endParaRPr lang="ru-RU" altLang="ru-RU" sz="2400"/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73221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33459" y="-387424"/>
          <a:ext cx="7527780" cy="422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6746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hade val="85000"/>
                    <a:satMod val="150000"/>
                  </a:schemeClr>
                </a:solidFill>
              </a:rPr>
              <a:t>Палестра - спортивная школа</a:t>
            </a:r>
          </a:p>
        </p:txBody>
      </p:sp>
      <p:pic>
        <p:nvPicPr>
          <p:cNvPr id="20482" name="Picture 2" descr="C:\Documents and Settings\Admin\Рабочий стол\открытый урок ГРЕЦИЯ\картинки\Фото16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14438"/>
            <a:ext cx="7143750" cy="4232275"/>
          </a:xfr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Рисунок 6" descr="узор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9988"/>
            <a:ext cx="5286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8" descr="узор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6249988"/>
            <a:ext cx="5286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501063" y="6000750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357188" y="5500688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A40000"/>
                </a:solidFill>
                <a:latin typeface="Arial" charset="0"/>
              </a:rPr>
              <a:t>*</a:t>
            </a:r>
            <a:r>
              <a:rPr lang="ru-RU" altLang="ru-RU" sz="1800" b="1">
                <a:solidFill>
                  <a:srgbClr val="A40000"/>
                </a:solidFill>
                <a:latin typeface="Arial" charset="0"/>
              </a:rPr>
              <a:t>Борьба </a:t>
            </a:r>
            <a:r>
              <a:rPr lang="ru-RU" altLang="ru-RU" sz="1800" b="1">
                <a:solidFill>
                  <a:srgbClr val="000070"/>
                </a:solidFill>
                <a:latin typeface="Arial" charset="0"/>
              </a:rPr>
              <a:t>*Кулачный бой </a:t>
            </a:r>
            <a:r>
              <a:rPr lang="ru-RU" altLang="ru-RU" sz="1800" b="1">
                <a:solidFill>
                  <a:srgbClr val="A40000"/>
                </a:solidFill>
                <a:latin typeface="Arial" charset="0"/>
              </a:rPr>
              <a:t>*Бег </a:t>
            </a:r>
            <a:r>
              <a:rPr lang="ru-RU" altLang="ru-RU" sz="1800" b="1">
                <a:solidFill>
                  <a:srgbClr val="000082"/>
                </a:solidFill>
                <a:latin typeface="Arial" charset="0"/>
              </a:rPr>
              <a:t>*Прыжки </a:t>
            </a:r>
            <a:r>
              <a:rPr lang="ru-RU" altLang="ru-RU" sz="1800" b="1">
                <a:solidFill>
                  <a:srgbClr val="A40000"/>
                </a:solidFill>
                <a:latin typeface="Arial" charset="0"/>
              </a:rPr>
              <a:t>*Метание диска </a:t>
            </a:r>
            <a:r>
              <a:rPr lang="ru-RU" altLang="ru-RU" sz="1800" b="1">
                <a:solidFill>
                  <a:srgbClr val="000082"/>
                </a:solidFill>
                <a:latin typeface="Arial" charset="0"/>
              </a:rPr>
              <a:t>*Метание копья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65562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 smtClean="0"/>
              <a:t>Гимнасия</a:t>
            </a:r>
            <a:r>
              <a:rPr lang="ru-RU" sz="4400" dirty="0" smtClean="0"/>
              <a:t> – школа для взрослых</a:t>
            </a:r>
            <a:endParaRPr lang="ru-RU" sz="4400" dirty="0"/>
          </a:p>
        </p:txBody>
      </p:sp>
      <p:pic>
        <p:nvPicPr>
          <p:cNvPr id="7171" name="Содержимое 3" descr="философский диспут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0925"/>
            <a:ext cx="5334000" cy="4286250"/>
          </a:xfrm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85813" y="5429250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2000" b="1">
                <a:solidFill>
                  <a:srgbClr val="A40000"/>
                </a:solidFill>
              </a:rPr>
              <a:t>Занимались гимнастикой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2000" b="1">
                <a:solidFill>
                  <a:srgbClr val="000082"/>
                </a:solidFill>
              </a:rPr>
              <a:t>Выступали известные ученые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2000" b="1"/>
              <a:t>Обучались красноречию – умению отстаивать свое мнение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501063" y="6072188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6015038" y="989013"/>
            <a:ext cx="2663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Центры интеллектуальной жизни, где были места для отдыха, занятия спортом и библиотеки. Некоторые оставались там до глубокой старости.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411002"/>
            <a:ext cx="7615262" cy="65562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Педагог </a:t>
            </a:r>
            <a:r>
              <a:rPr lang="ru-RU" sz="3600" dirty="0"/>
              <a:t>(от греч. «сопровождающий ребёнка») </a:t>
            </a:r>
            <a:endParaRPr lang="ru-RU" sz="4800" dirty="0"/>
          </a:p>
        </p:txBody>
      </p:sp>
      <p:sp>
        <p:nvSpPr>
          <p:cNvPr id="8195" name="Текст 5"/>
          <p:cNvSpPr>
            <a:spLocks noGrp="1"/>
          </p:cNvSpPr>
          <p:nvPr>
            <p:ph type="body" sz="half" idx="2"/>
          </p:nvPr>
        </p:nvSpPr>
        <p:spPr>
          <a:xfrm>
            <a:off x="3216275" y="1533525"/>
            <a:ext cx="5429250" cy="32146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rgbClr val="AC0000"/>
                </a:solidFill>
              </a:rPr>
              <a:t>«Будь усерден, бойся наказания. Если будешь шалить, тебя справедливо накажут и побьют палкой 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900" b="1" smtClean="0">
              <a:solidFill>
                <a:srgbClr val="AC0000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rgbClr val="5A2781"/>
                </a:solidFill>
              </a:rPr>
              <a:t>Помни, священный храм знаний не для игр и криков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900" b="1" smtClean="0">
              <a:solidFill>
                <a:srgbClr val="5A2781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>
                <a:solidFill>
                  <a:srgbClr val="26621C"/>
                </a:solidFill>
              </a:rPr>
              <a:t>Стань достойным гражданином, продолжателем дела отца</a:t>
            </a:r>
          </a:p>
        </p:txBody>
      </p:sp>
      <p:pic>
        <p:nvPicPr>
          <p:cNvPr id="8196" name="Содержимое 6" descr="Рисунок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542925"/>
            <a:ext cx="3324225" cy="5195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286544" cy="857232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>
                <a:solidFill>
                  <a:schemeClr val="tx2">
                    <a:shade val="85000"/>
                    <a:satMod val="150000"/>
                  </a:schemeClr>
                </a:solidFill>
              </a:rPr>
              <a:t>В афинской школе</a:t>
            </a:r>
          </a:p>
        </p:txBody>
      </p:sp>
      <p:pic>
        <p:nvPicPr>
          <p:cNvPr id="9219" name="Содержимое 3" descr="греческая школ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201738"/>
            <a:ext cx="6529387" cy="4594225"/>
          </a:xfrm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220" name="Рисунок 4" descr="узор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4357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узор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6227763"/>
            <a:ext cx="43576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6" descr="узор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227763"/>
            <a:ext cx="40719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Содержимое 6" descr="Рисунок1"/>
          <p:cNvPicPr>
            <a:picLocks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15001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000375" y="5715000"/>
            <a:ext cx="4786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Чему учили в греческой школе?</a:t>
            </a:r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8501063" y="6000750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715963"/>
            <a:ext cx="85693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Школа</a:t>
            </a:r>
            <a:r>
              <a:rPr lang="ru-RU" dirty="0"/>
              <a:t> в переводе с греческого означает “досуг” - время, не занятое работой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38100" y="1627188"/>
            <a:ext cx="5256213" cy="338455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175" y="520700"/>
            <a:ext cx="8229600" cy="1143000"/>
          </a:xfrm>
        </p:spPr>
        <p:txBody>
          <a:bodyPr/>
          <a:lstStyle/>
          <a:p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Расписание:</a:t>
            </a:r>
          </a:p>
        </p:txBody>
      </p:sp>
      <p:sp>
        <p:nvSpPr>
          <p:cNvPr id="10244" name="Объект 2"/>
          <p:cNvSpPr>
            <a:spLocks noGrp="1"/>
          </p:cNvSpPr>
          <p:nvPr>
            <p:ph idx="1"/>
          </p:nvPr>
        </p:nvSpPr>
        <p:spPr>
          <a:xfrm>
            <a:off x="458788" y="1773238"/>
            <a:ext cx="8229600" cy="4525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1 урок – грамматика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2  урок – математика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3  урок – чтение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4  урок – практические занятия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5  урок – музыка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624" y="3429000"/>
            <a:ext cx="3895045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Documents and Settings\Admin\Рабочий стол\открытый урок ГРЕЦИЯ\Новая папка\Perga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7643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45" y="3474948"/>
            <a:ext cx="5400684" cy="7143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Писали греки на:</a:t>
            </a:r>
            <a:endParaRPr lang="ru-RU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1268" name="Рисунок 3" descr="599px-Herkulaneischer_Meister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71563"/>
            <a:ext cx="1714500" cy="17859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Рисунок 5" descr="http://upload.wikimedia.org/wikipedia/commons/thumb/9/9a/Wachstafel_rem.jpg/350px-Wachstafel_re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14438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14338" y="4230688"/>
            <a:ext cx="614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omic Sans MS" pitchFamily="66" charset="0"/>
              </a:rPr>
              <a:t>Табула – доска для письма, покрытая воском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455613" y="4672013"/>
            <a:ext cx="528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A2781"/>
                </a:solidFill>
                <a:latin typeface="Comic Sans MS" pitchFamily="66" charset="0"/>
              </a:rPr>
              <a:t>Стиль – палка для выдавливания букв</a:t>
            </a:r>
          </a:p>
        </p:txBody>
      </p:sp>
      <p:pic>
        <p:nvPicPr>
          <p:cNvPr id="11272" name="Рисунок 8" descr="узор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1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9" descr="узор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313"/>
            <a:ext cx="230188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0" descr="узор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0"/>
            <a:ext cx="230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11" descr="узор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3262313"/>
            <a:ext cx="2301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C:\Documents and Settings\Admin\Рабочий стол\открытый урок ГРЕЦИЯ\Новая папка\Pergam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1875"/>
            <a:ext cx="18573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428625" y="6000750"/>
            <a:ext cx="642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Старшие школьники писали на папирусе и пергаменте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933663" y="392116"/>
            <a:ext cx="5400684" cy="71437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1" kern="1200">
                <a:solidFill>
                  <a:srgbClr val="7F4A25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7F4A25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Грамматика</a:t>
            </a:r>
            <a:endParaRPr lang="ru-RU" sz="60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952</TotalTime>
  <Words>779</Words>
  <Application>Microsoft Office PowerPoint</Application>
  <PresentationFormat>Экран (4:3)</PresentationFormat>
  <Paragraphs>194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Candara</vt:lpstr>
      <vt:lpstr>Wingdings 2</vt:lpstr>
      <vt:lpstr>Calibri</vt:lpstr>
      <vt:lpstr>Times New Roman</vt:lpstr>
      <vt:lpstr>Wingdings</vt:lpstr>
      <vt:lpstr>Comic Sans MS</vt:lpstr>
      <vt:lpstr>Human</vt:lpstr>
      <vt:lpstr>Презентация PowerPoint</vt:lpstr>
      <vt:lpstr>План</vt:lpstr>
      <vt:lpstr>Презентация PowerPoint</vt:lpstr>
      <vt:lpstr>Палестра - спортивная школа</vt:lpstr>
      <vt:lpstr>Гимнасия – школа для взрослых</vt:lpstr>
      <vt:lpstr>Педагог (от греч. «сопровождающий ребёнка») </vt:lpstr>
      <vt:lpstr>В афинской школе</vt:lpstr>
      <vt:lpstr>Расписание:</vt:lpstr>
      <vt:lpstr>Писали греки на:</vt:lpstr>
      <vt:lpstr>Греческий алфавит</vt:lpstr>
      <vt:lpstr>Греческие цифры</vt:lpstr>
      <vt:lpstr>Презентация PowerPoint</vt:lpstr>
      <vt:lpstr>Практические занятия</vt:lpstr>
      <vt:lpstr>Занятия музыкой</vt:lpstr>
      <vt:lpstr>Выступление юного грека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Натьлья</cp:lastModifiedBy>
  <cp:revision>92</cp:revision>
  <dcterms:created xsi:type="dcterms:W3CDTF">2012-03-20T23:53:53Z</dcterms:created>
  <dcterms:modified xsi:type="dcterms:W3CDTF">2019-02-17T07:56:46Z</dcterms:modified>
</cp:coreProperties>
</file>